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70" r:id="rId5"/>
    <p:sldId id="258" r:id="rId6"/>
    <p:sldId id="260" r:id="rId7"/>
    <p:sldId id="261" r:id="rId8"/>
    <p:sldId id="262" r:id="rId9"/>
    <p:sldId id="263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480" y="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2;&#1077;&#1083;&#1080;&#1082;&#1086;&#1077;_&#1082;&#1085;&#1103;&#1078;&#1077;&#1089;&#1090;&#1074;&#1086;_&#1051;&#1080;&#1090;&#1086;&#1074;&#1089;&#1082;&#1086;&#1077;" TargetMode="External"/><Relationship Id="rId2" Type="http://schemas.openxmlformats.org/officeDocument/2006/relationships/hyperlink" Target="https://ru.wikipedia.org/wiki/&#1054;&#1083;&#1100;&#1075;&#1077;&#1088;&#1076;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&#1071;&#1084;-&#1047;&#1072;&#1087;&#1086;&#1083;&#1100;&#1089;&#1082;&#1080;&#1081;_&#1084;&#1080;&#1088;" TargetMode="External"/><Relationship Id="rId3" Type="http://schemas.openxmlformats.org/officeDocument/2006/relationships/hyperlink" Target="https://ru.wikipedia.org/wiki/&#1063;&#1077;&#1083;&#1103;&#1076;&#1085;&#1080;&#1085;,_&#1040;&#1085;&#1076;&#1088;&#1077;&#1081;_&#1060;&#1105;&#1076;&#1086;&#1088;&#1086;&#1074;&#1080;&#1095;" TargetMode="External"/><Relationship Id="rId7" Type="http://schemas.openxmlformats.org/officeDocument/2006/relationships/hyperlink" Target="https://ru.wikipedia.org/wiki/&#1057;&#1090;&#1077;&#1092;&#1072;&#1085;_&#1041;&#1072;&#1090;&#1086;&#1088;&#1080;&#1081;" TargetMode="External"/><Relationship Id="rId2" Type="http://schemas.openxmlformats.org/officeDocument/2006/relationships/hyperlink" Target="https://ru.wikipedia.org/wiki/&#1056;&#1091;&#1089;&#1089;&#1082;&#1086;-&#1083;&#1080;&#1090;&#1086;&#1074;&#1089;&#1082;&#1072;&#1103;_&#1074;&#1086;&#1081;&#1085;&#1072;_(1500&#8212;1503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&#1051;&#1080;&#1074;&#1086;&#1085;&#1089;&#1082;&#1072;&#1103;_&#1074;&#1086;&#1081;&#1085;&#1072;" TargetMode="External"/><Relationship Id="rId5" Type="http://schemas.openxmlformats.org/officeDocument/2006/relationships/hyperlink" Target="https://ru.wikipedia.org/wiki/&#1056;&#1091;&#1089;&#1089;&#1082;&#1086;&#1077;_&#1075;&#1086;&#1089;&#1091;&#1076;&#1072;&#1088;&#1089;&#1090;&#1074;&#1086;" TargetMode="External"/><Relationship Id="rId4" Type="http://schemas.openxmlformats.org/officeDocument/2006/relationships/hyperlink" Target="https://ru.wikipedia.org/wiki/&#1041;&#1083;&#1072;&#1075;&#1086;&#1074;&#1077;&#1097;&#1077;&#1085;&#1089;&#1082;&#1086;&#1077;_&#1087;&#1077;&#1088;&#1077;&#1084;&#1080;&#1088;&#1080;&#1077;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6;&#1080;&#1078;&#1077;&#1094;" TargetMode="External"/><Relationship Id="rId2" Type="http://schemas.openxmlformats.org/officeDocument/2006/relationships/hyperlink" Target="https://ru.wikipedia.org/wiki/&#1040;&#1083;&#1077;&#1082;&#1089;&#1072;&#1085;&#1076;&#1088;_&#1071;&#1088;&#1086;&#1089;&#1083;&#1072;&#1074;&#1080;&#1095;_&#1053;&#1077;&#1074;&#1089;&#1082;&#1080;&#1081;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ru.wikipedia.org/wiki/&#1041;&#1088;&#1103;&#1095;&#1080;&#1089;&#1083;&#1072;&#1074;_&#1042;&#1072;&#1089;&#1080;&#1083;&#1100;&#1082;&#1086;&#1074;&#1080;&#1095;_(&#1082;&#1085;&#1103;&#1079;&#1100;_&#1087;&#1086;&#1083;&#1086;&#1094;&#1082;&#1080;&#1081;)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Презентация на тему: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История городов Древней Руси.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Торопец»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 учитель истории и обществознания: Хохлова Наталья Викторовна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6783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1362 году Торопец всё же был занят литовским князем </a:t>
            </a:r>
            <a:r>
              <a:rPr lang="ru-RU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Ольгердом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 вошёл в состав 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Великого княжества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Литовского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СВЕТЛАНА\Downloads\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21767" y="1219200"/>
            <a:ext cx="3493033" cy="4979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 августа 1500 года в ходе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русско-литовской войны 1500—1503 годов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войска московского полководца, новгородского наместника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/>
              </a:rPr>
              <a:t>Андрея Челяднина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взяли Торопец; по заключённому 25 марта 1503 года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/>
              </a:rPr>
              <a:t>Благовещенскому перемирию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завершившему войну, Торопец и 18 других порубежных городов отошли к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5"/>
              </a:rPr>
              <a:t>Русскому государству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1580 году в ходе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6"/>
              </a:rPr>
              <a:t>Ливонской войны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Торопец подвергся осаде со стороны войска польского короля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7"/>
              </a:rPr>
              <a:t>Стефана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7"/>
              </a:rPr>
              <a:t>Батория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достигшего успеха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1582 году город в соответствии с итогами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8"/>
              </a:rPr>
              <a:t>Ям-Запольского мира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между Польшей и Москвой остался за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русскими.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Список использованных источников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Торопец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его окрестности. Из книги 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Галашевич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Изд. «Искусство» Москва, 1972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Торопец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прошлое и настоящее. Сборник очерков. Составитель Л. Г. Нефёдова. Изд. Верхневолжская ассоциация периодической печати. 1996 г.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Торопец – путешествие в прошлое. Тема в разделе «Тверская область, создана пользователем 26.08.2017г. http://smolbattle.ru/threads/Торопец-путешествие-в-прошлое.31584/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914400"/>
            <a:ext cx="2855913" cy="5211763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Торопец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один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самых древних городов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Верхневолжья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который старше Москвы и Твери. Это город–­крепость, страж на границе Руси. Даже герб Торопца имеет форму щита. На зелёном фоне – шатровая крепостная башня, над башней – лук.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СВЕТЛАНА\Downloads\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143000"/>
            <a:ext cx="2743200" cy="32852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Среди лесов над озером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Соломено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рекой Торопой стоит город Торопец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ВЕТЛАНА\Downloads\Без назва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1" y="1600200"/>
            <a:ext cx="8153400" cy="4017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4038600" cy="5287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территории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Торопецкого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проходил торговый путь «из варяг в греки», соединявший Северную Европу со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Средиземноморьем.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СВЕТЛАНА\Downloads\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94070" y="1066800"/>
            <a:ext cx="4272698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6783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в. на левом берегу Торопы возникает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городское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поселение.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По-видимому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основали его киевские князья, заинтересованные в установлении контроля над водной дорогой. Они возвели мощное укрепления - Малое городище, разместили здесь воинский отряд. Торопец стал пунктом сбора дани и центром уезда в составе формирующегося Смоленского княжества. К этому времени относится первое упоминание о Торопце, помещенное в летописи под 1074 г.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СВЕТЛАНА\Downloads\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209800"/>
            <a:ext cx="4367135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4114800" cy="475456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1167 году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Торопецкое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княжество выделилось в самостоятельное из Смоленского княжества и Мстислав Ростиславович Храбрый - сын Смоленского князя Ростислава, правнук-  Владимира Мономаха, стал первым князем города Торопца.</a:t>
            </a:r>
          </a:p>
          <a:p>
            <a:endParaRPr lang="ru-RU" dirty="0"/>
          </a:p>
        </p:txBody>
      </p:sp>
      <p:pic>
        <p:nvPicPr>
          <p:cNvPr id="4098" name="Picture 2" descr="C:\Users\СВЕТЛАНА\Downloads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1431010"/>
            <a:ext cx="2743200" cy="4417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43000"/>
            <a:ext cx="3886200" cy="49831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Летописец так описывает князя Мстислава Ростиславовича: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Благовеpный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князь Мстислав,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pоста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был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сpеднего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благолепен лицом,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укpашен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всею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добpодетелью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благонpавен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 всем имел любовь, был милостив, помогал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монастыpям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чтил священный сан, всегда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стpемился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умеpеть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Русскую землю. Был он любим своей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дpужиной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собиpал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ни злата, 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сеpебpа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но все ей отдавал, или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pаздавал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цеpквям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убогим, и не может вся земля русская забыть доблести его ".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СВЕТЛАНА\Downloads\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31996" y="1371600"/>
            <a:ext cx="3690304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1000" y="533400"/>
            <a:ext cx="4114800" cy="55927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1245 году имело место самое крупное вторжение литовцев в русские земли; они захватили Торопец и разорили его, но новгородское войско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Александра Невского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отбило город, а затем в двух жестоких сражениях — у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Жижеца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к северу от Смоленска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Усвята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 — наголову разбило литовцев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СВЕТЛАНА\Downloads\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191000" y="1828800"/>
            <a:ext cx="4440903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Александра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Невского Торопец был значим ещё и потому, что именно в нём в 1239 году состоялась свадьба князя с Александрой, дочерью полоцкого князя </a:t>
            </a:r>
            <a:r>
              <a:rPr lang="ru-RU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Брячислава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СВЕТЛАНА\Downloads\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76800" y="989814"/>
            <a:ext cx="3257446" cy="43488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408</Words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на тему: « История городов Древней Руси. Торопец» </vt:lpstr>
      <vt:lpstr>Слайд 2</vt:lpstr>
      <vt:lpstr>Среди лесов над озером Соломено и рекой Торопой стоит город Торопец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Список использованных источников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 История городов Древней Руси. Торопец.» </dc:title>
  <dc:creator>СВЕТЛАНА</dc:creator>
  <cp:lastModifiedBy>СВЕТЛАНА</cp:lastModifiedBy>
  <cp:revision>27</cp:revision>
  <dcterms:created xsi:type="dcterms:W3CDTF">2022-12-27T15:54:44Z</dcterms:created>
  <dcterms:modified xsi:type="dcterms:W3CDTF">2022-12-27T17:13:26Z</dcterms:modified>
</cp:coreProperties>
</file>