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63" r:id="rId5"/>
    <p:sldId id="289" r:id="rId6"/>
    <p:sldId id="271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</p:sldIdLst>
  <p:sldSz cx="9144000" cy="5143500" type="screen16x9"/>
  <p:notesSz cx="6735763" cy="98567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2250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42" tIns="91142" rIns="91142" bIns="9114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936f5161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936f51619_1_36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936f51619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936f51619_1_44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936f5161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936f51619_1_52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936f51619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b936f51619_1_60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936f51619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b936f51619_1_70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936f51619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936f51619_1_78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936f51619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936f51619_1_90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936f51619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b936f51619_1_107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936f51619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b936f51619_1_120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920f49f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920f49f0a_0_2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936f5161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936f51619_0_16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936f516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936f51619_0_40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936f516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936f51619_0_40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936f5161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936f51619_0_104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936f5161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936f51619_0_137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936f5161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936f51619_1_20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936f5161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8188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936f51619_1_28:notes"/>
          <p:cNvSpPr txBox="1">
            <a:spLocks noGrp="1"/>
          </p:cNvSpPr>
          <p:nvPr>
            <p:ph type="body" idx="1"/>
          </p:nvPr>
        </p:nvSpPr>
        <p:spPr>
          <a:xfrm>
            <a:off x="673577" y="4681975"/>
            <a:ext cx="5388610" cy="4435555"/>
          </a:xfrm>
          <a:prstGeom prst="rect">
            <a:avLst/>
          </a:prstGeom>
        </p:spPr>
        <p:txBody>
          <a:bodyPr spcFirstLastPara="1" wrap="square" lIns="91142" tIns="91142" rIns="91142" bIns="9114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11/14/2024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2023-2024\&#1054;&#1058;&#1050;&#1056;&#1067;&#1058;&#1067;&#1049;%20&#1059;&#1056;&#1054;&#1050;\&#1042;%20&#1084;&#1086;&#1077;&#1081;%20&#1076;&#1091;&#1078;&#1077;%20&#1087;&#1086;&#1082;&#1086;&#1103;%20&#1085;&#1077;&#1090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88181" y="1390579"/>
            <a:ext cx="7406640" cy="1104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 b="1" dirty="0">
                <a:latin typeface="Times New Roman"/>
                <a:ea typeface="Times New Roman"/>
                <a:cs typeface="Times New Roman"/>
                <a:sym typeface="Times New Roman"/>
              </a:rPr>
              <a:t>Литературная гостиная на английском языке</a:t>
            </a:r>
            <a:endParaRPr sz="91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14025"/>
            <a:ext cx="8520600" cy="1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Подготовила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учитель английского языка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Подковырова Кристина Владимировна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1017528" y="730300"/>
            <a:ext cx="8126472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написал роман Джейн Эйр? </a:t>
            </a:r>
            <a:endParaRPr sz="4600"/>
          </a:p>
        </p:txBody>
      </p:sp>
      <p:sp>
        <p:nvSpPr>
          <p:cNvPr id="197" name="Google Shape;197;p36"/>
          <p:cNvSpPr txBox="1"/>
          <p:nvPr/>
        </p:nvSpPr>
        <p:spPr>
          <a:xfrm>
            <a:off x="4363500" y="2808242"/>
            <a:ext cx="4780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(Шарлотта Бронтэ)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>
            <a:off x="433136" y="719875"/>
            <a:ext cx="8710863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каком литературном жанре писала Агата Кристи? </a:t>
            </a:r>
            <a:endParaRPr sz="4600"/>
          </a:p>
        </p:txBody>
      </p:sp>
      <p:sp>
        <p:nvSpPr>
          <p:cNvPr id="203" name="Google Shape;203;p37"/>
          <p:cNvSpPr txBox="1"/>
          <p:nvPr/>
        </p:nvSpPr>
        <p:spPr>
          <a:xfrm>
            <a:off x="5696450" y="271260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(детектив)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/>
        </p:nvSpPr>
        <p:spPr>
          <a:xfrm>
            <a:off x="639392" y="730300"/>
            <a:ext cx="8482408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называется первая книга о Гарри Поттере? </a:t>
            </a:r>
            <a:endParaRPr sz="4600"/>
          </a:p>
        </p:txBody>
      </p:sp>
      <p:sp>
        <p:nvSpPr>
          <p:cNvPr id="209" name="Google Shape;209;p38"/>
          <p:cNvSpPr txBox="1"/>
          <p:nvPr/>
        </p:nvSpPr>
        <p:spPr>
          <a:xfrm>
            <a:off x="4236900" y="2702150"/>
            <a:ext cx="4884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(Гарри Поттер и философский камень)</a:t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>
            <a:off x="796636" y="709450"/>
            <a:ext cx="8347363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книге "Властелин колец" кем является Бильбо? </a:t>
            </a:r>
            <a:endParaRPr sz="4600"/>
          </a:p>
        </p:txBody>
      </p:sp>
      <p:sp>
        <p:nvSpPr>
          <p:cNvPr id="215" name="Google Shape;215;p39"/>
          <p:cNvSpPr txBox="1"/>
          <p:nvPr/>
        </p:nvSpPr>
        <p:spPr>
          <a:xfrm>
            <a:off x="4997425" y="2785625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(хоббитом)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/>
        </p:nvSpPr>
        <p:spPr>
          <a:xfrm>
            <a:off x="928150" y="657275"/>
            <a:ext cx="821585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автор книги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"10 нигритят"? </a:t>
            </a:r>
            <a:endParaRPr sz="4600"/>
          </a:p>
        </p:txBody>
      </p:sp>
      <p:sp>
        <p:nvSpPr>
          <p:cNvPr id="221" name="Google Shape;221;p40"/>
          <p:cNvSpPr txBox="1"/>
          <p:nvPr/>
        </p:nvSpPr>
        <p:spPr>
          <a:xfrm>
            <a:off x="4632275" y="2869075"/>
            <a:ext cx="4196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(Агата  Кристи)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allAtOnce"/>
      <p:bldP spid="22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/>
        </p:nvSpPr>
        <p:spPr>
          <a:xfrm>
            <a:off x="810490" y="740750"/>
            <a:ext cx="8237209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Пух и Пятачок подарили Иа на день рождения?</a:t>
            </a:r>
            <a:endParaRPr sz="4600"/>
          </a:p>
        </p:txBody>
      </p:sp>
      <p:sp>
        <p:nvSpPr>
          <p:cNvPr id="227" name="Google Shape;227;p41"/>
          <p:cNvSpPr txBox="1"/>
          <p:nvPr/>
        </p:nvSpPr>
        <p:spPr>
          <a:xfrm>
            <a:off x="3768450" y="2629125"/>
            <a:ext cx="5028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(Пух - горшок из-под мёда, а Пятачок - лопнувший воздушный шарик)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125" y="152400"/>
            <a:ext cx="400832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2"/>
          <p:cNvSpPr txBox="1"/>
          <p:nvPr/>
        </p:nvSpPr>
        <p:spPr>
          <a:xfrm>
            <a:off x="2871175" y="1788225"/>
            <a:ext cx="600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962526" y="523862"/>
            <a:ext cx="41061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6000" b="1" dirty="0"/>
              <a:t>Robert</a:t>
            </a:r>
            <a:r>
              <a:rPr lang="en-US" sz="6000" dirty="0"/>
              <a:t> </a:t>
            </a:r>
            <a:endParaRPr lang="ru-RU" sz="6000" dirty="0"/>
          </a:p>
          <a:p>
            <a:pPr lvl="0" algn="ctr"/>
            <a:r>
              <a:rPr lang="ru-RU" sz="6000" b="1" dirty="0"/>
              <a:t>     </a:t>
            </a:r>
            <a:r>
              <a:rPr lang="en-US" sz="6000" b="1" dirty="0"/>
              <a:t>Burns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42"/>
          <p:cNvSpPr txBox="1"/>
          <p:nvPr/>
        </p:nvSpPr>
        <p:spPr>
          <a:xfrm>
            <a:off x="1182001" y="2650330"/>
            <a:ext cx="30000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5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1759 </a:t>
            </a:r>
            <a:r>
              <a:rPr lang="ru" sz="3200" dirty="0">
                <a:solidFill>
                  <a:srgbClr val="202122"/>
                </a:solidFill>
                <a:highlight>
                  <a:srgbClr val="FFFFFF"/>
                </a:highlight>
              </a:rPr>
              <a:t>—</a:t>
            </a:r>
            <a:r>
              <a:rPr lang="ru" sz="350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355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1796</a:t>
            </a:r>
            <a:endParaRPr sz="35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789" y="104274"/>
            <a:ext cx="737794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В моей дуже покоя 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75904" y="4022416"/>
            <a:ext cx="624126" cy="62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925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5"/>
          <p:cNvSpPr txBox="1"/>
          <p:nvPr/>
        </p:nvSpPr>
        <p:spPr>
          <a:xfrm>
            <a:off x="3591050" y="1663025"/>
            <a:ext cx="1502400" cy="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075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465" y="0"/>
            <a:ext cx="2633450" cy="29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706" y="0"/>
            <a:ext cx="2336574" cy="278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3917" y="2360798"/>
            <a:ext cx="2804613" cy="278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019" y="295634"/>
            <a:ext cx="2204248" cy="29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300" y="188240"/>
            <a:ext cx="2101971" cy="2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7908" y="1604624"/>
            <a:ext cx="2361051" cy="334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Композиция лимерика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9405" y="1085850"/>
            <a:ext cx="7676668" cy="21353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/>
              <a:t>Лимерик</a:t>
            </a:r>
            <a:r>
              <a:rPr lang="ru-RU" sz="2000" dirty="0"/>
              <a:t> – это краткое смешное стихотворение, состоящее из пяти строк. Отличительной чертой лимерика является его одинаковая форма.</a:t>
            </a:r>
          </a:p>
          <a:p>
            <a:pPr algn="just">
              <a:buNone/>
            </a:pPr>
            <a:r>
              <a:rPr lang="ru-RU" sz="2000" dirty="0"/>
              <a:t>Первая строка рифмуется со второй, третья – с четвертой, а первая и вторая с пятой.</a:t>
            </a:r>
          </a:p>
        </p:txBody>
      </p:sp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3"/>
          <a:srcRect b="20218"/>
          <a:stretch>
            <a:fillRect/>
          </a:stretch>
        </p:blipFill>
        <p:spPr>
          <a:xfrm>
            <a:off x="3573310" y="3262780"/>
            <a:ext cx="3216251" cy="1683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868" y="304800"/>
            <a:ext cx="38308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4632300" y="313000"/>
            <a:ext cx="43110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William     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4882706" y="1188596"/>
            <a:ext cx="33825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Shakespeare</a:t>
            </a:r>
            <a:endParaRPr sz="1200"/>
          </a:p>
        </p:txBody>
      </p:sp>
      <p:sp>
        <p:nvSpPr>
          <p:cNvPr id="173" name="Google Shape;173;p32"/>
          <p:cNvSpPr txBox="1"/>
          <p:nvPr/>
        </p:nvSpPr>
        <p:spPr>
          <a:xfrm>
            <a:off x="4624361" y="2571750"/>
            <a:ext cx="411894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26 April 1564 – 23 April 1616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1003776" y="678150"/>
            <a:ext cx="7970723" cy="21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Кто сказал: “Быть или не быть, вот в чем вопрос!” </a:t>
            </a:r>
            <a:endParaRPr sz="4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5310425" y="2879525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(Гамлет)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/>
        </p:nvSpPr>
        <p:spPr>
          <a:xfrm>
            <a:off x="962526" y="427750"/>
            <a:ext cx="8181474" cy="21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Настоящее имя какого писателя было Самюэл Клеменс? </a:t>
            </a:r>
            <a:endParaRPr sz="4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35"/>
          <p:cNvSpPr txBox="1"/>
          <p:nvPr/>
        </p:nvSpPr>
        <p:spPr>
          <a:xfrm>
            <a:off x="5769475" y="257175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(Марк Твэн)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181</Words>
  <Application>Microsoft Office PowerPoint</Application>
  <PresentationFormat>Экран (16:9)</PresentationFormat>
  <Paragraphs>30</Paragraphs>
  <Slides>18</Slides>
  <Notes>18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Литературная гостиная на английском языке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Композиция лимерика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 на английском языке</dc:title>
  <dc:creator>Kristina</dc:creator>
  <cp:lastModifiedBy>Admin</cp:lastModifiedBy>
  <cp:revision>14</cp:revision>
  <dcterms:modified xsi:type="dcterms:W3CDTF">2024-11-14T16:51:28Z</dcterms:modified>
</cp:coreProperties>
</file>