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5857916" cy="107157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Аддитивные </a:t>
            </a:r>
            <a:r>
              <a:rPr lang="ru-RU" sz="3600" b="1" dirty="0" smtClean="0"/>
              <a:t>технологии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Мир </a:t>
            </a:r>
            <a:r>
              <a:rPr lang="ru-RU" sz="3600" b="1" dirty="0" smtClean="0"/>
              <a:t>профессий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1200" b="1" dirty="0" smtClean="0"/>
              <a:t>Выполнил учитель труда (технологии) </a:t>
            </a:r>
            <a:br>
              <a:rPr lang="ru-RU" sz="1200" b="1" dirty="0" smtClean="0"/>
            </a:br>
            <a:r>
              <a:rPr lang="ru-RU" sz="1200" b="1" dirty="0" smtClean="0"/>
              <a:t>МБОУ «</a:t>
            </a:r>
            <a:r>
              <a:rPr lang="ru-RU" sz="1200" b="1" dirty="0" err="1" smtClean="0"/>
              <a:t>Западнодвинская</a:t>
            </a:r>
            <a:r>
              <a:rPr lang="ru-RU" sz="1200" b="1" dirty="0" smtClean="0"/>
              <a:t> СОШ № 2» </a:t>
            </a:r>
            <a:br>
              <a:rPr lang="ru-RU" sz="1200" b="1" dirty="0" smtClean="0"/>
            </a:br>
            <a:r>
              <a:rPr lang="ru-RU" sz="1200" b="1" dirty="0" err="1" smtClean="0"/>
              <a:t>Чакмин</a:t>
            </a:r>
            <a:r>
              <a:rPr lang="ru-RU" sz="1200" b="1" dirty="0" smtClean="0"/>
              <a:t> П.П.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endParaRPr lang="ru-RU" sz="800" b="1" dirty="0"/>
          </a:p>
        </p:txBody>
      </p:sp>
      <p:pic>
        <p:nvPicPr>
          <p:cNvPr id="9" name="Содержимое 5" descr="A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91238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Техник-технолог аддитивного производства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Занимается разработкой технологии послойного синтеза на производстве и внедрением новых способов обработки 3D-моделей.</a:t>
            </a:r>
            <a:endParaRPr lang="ru-RU" dirty="0"/>
          </a:p>
        </p:txBody>
      </p:sp>
      <p:pic>
        <p:nvPicPr>
          <p:cNvPr id="5" name="Содержимое 4" descr="3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00240"/>
            <a:ext cx="4038600" cy="2773941"/>
          </a:xfrm>
          <a:prstGeom prst="roundRect">
            <a:avLst>
              <a:gd name="adj" fmla="val 256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Перспективы трудоустройства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643338" cy="1667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607136" cy="1728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71546"/>
            <a:ext cx="3286148" cy="192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286256"/>
            <a:ext cx="4214842" cy="206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429132"/>
            <a:ext cx="3357586" cy="2054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928934"/>
            <a:ext cx="3885128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узнаем: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аддитивные </a:t>
            </a:r>
            <a:r>
              <a:rPr lang="ru-RU" dirty="0" smtClean="0"/>
              <a:t>технологии</a:t>
            </a:r>
            <a:endParaRPr lang="ru-RU" dirty="0" smtClean="0"/>
          </a:p>
          <a:p>
            <a:r>
              <a:rPr lang="ru-RU" dirty="0" smtClean="0"/>
              <a:t>Какие профессии существуют в сфере аддитивных </a:t>
            </a:r>
            <a:r>
              <a:rPr lang="ru-RU" dirty="0" smtClean="0"/>
              <a:t>технологий</a:t>
            </a:r>
            <a:endParaRPr lang="ru-RU" dirty="0" smtClean="0"/>
          </a:p>
          <a:p>
            <a:r>
              <a:rPr lang="ru-RU" dirty="0" smtClean="0"/>
              <a:t>Перспективы трудоустройства в данной сфере </a:t>
            </a:r>
            <a:r>
              <a:rPr lang="ru-RU" dirty="0" smtClean="0"/>
              <a:t>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Аддитивное производство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А</a:t>
            </a:r>
            <a:r>
              <a:rPr lang="ru-RU" sz="3100" b="1" dirty="0" smtClean="0"/>
              <a:t>ддитивное производство</a:t>
            </a:r>
            <a:r>
              <a:rPr lang="ru-RU" sz="3100" dirty="0" smtClean="0"/>
              <a:t> (от англ. </a:t>
            </a:r>
            <a:r>
              <a:rPr lang="ru-RU" sz="3100" dirty="0" err="1" smtClean="0"/>
              <a:t>additive</a:t>
            </a:r>
            <a:r>
              <a:rPr lang="ru-RU" sz="3100" dirty="0" smtClean="0"/>
              <a:t> </a:t>
            </a:r>
            <a:r>
              <a:rPr lang="ru-RU" sz="3100" dirty="0" err="1" smtClean="0"/>
              <a:t>manufacturing</a:t>
            </a:r>
            <a:r>
              <a:rPr lang="ru-RU" sz="3100" dirty="0" smtClean="0"/>
              <a:t>), или аддитивный технологический процесс — это процесс изготовления деталей, который основан на создании физического объекта по электронной модели путем добавления материала, как правило, слой за слоем, в отличие от вычитающего (</a:t>
            </a:r>
            <a:r>
              <a:rPr lang="ru-RU" sz="3100" dirty="0" err="1" smtClean="0"/>
              <a:t>субтрактивного</a:t>
            </a:r>
            <a:r>
              <a:rPr lang="ru-RU" sz="3100" dirty="0" smtClean="0"/>
              <a:t>) производства (механической обработки) и традиционного формообразующего производства (литья, штамповки).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Рассмотрим некоторые </a:t>
            </a:r>
            <a:r>
              <a:rPr lang="ru-RU" dirty="0" smtClean="0"/>
              <a:t>профессии, </a:t>
            </a:r>
            <a:r>
              <a:rPr lang="ru-RU" dirty="0" smtClean="0"/>
              <a:t>связанные с аддитивными технологиями</a:t>
            </a:r>
            <a:endParaRPr lang="ru-RU" dirty="0"/>
          </a:p>
        </p:txBody>
      </p:sp>
      <p:pic>
        <p:nvPicPr>
          <p:cNvPr id="9" name="Содержимое 8" descr="IMG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286124"/>
            <a:ext cx="5214974" cy="3474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Инженер по аддитивным технологиям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Разрабатывает и оптимизирует процессы 3D-печати. Занимается проектированием моделей, выбором материалов и настройкой оборудования.</a:t>
            </a:r>
          </a:p>
          <a:p>
            <a:endParaRPr lang="ru-RU" dirty="0"/>
          </a:p>
        </p:txBody>
      </p:sp>
      <p:pic>
        <p:nvPicPr>
          <p:cNvPr id="9" name="Содержимое 8" descr="1585214927_0_167_2001_1292_1920x1080_80_0_0_d0e567d74a6939dda335c7111a7f41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43116"/>
            <a:ext cx="4038600" cy="2271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Оператор 3D-принтера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Отвечает за настройку и эксплуатацию 3D-принтеров. Следит за процессом печати, устраняет неполадки и обеспечивает качество готовых изделий.</a:t>
            </a:r>
            <a:endParaRPr lang="ru-RU" dirty="0"/>
          </a:p>
        </p:txBody>
      </p:sp>
      <p:pic>
        <p:nvPicPr>
          <p:cNvPr id="8" name="Содержимое 7" descr="5859b03ce53d0d051648002637f566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4038600" cy="2271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Дизайнер 3D-моделей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Создаёт цифровые модели для последующей печати на 3D-принтерах. Использует специализированное программное обеспечение для разработки сложных и точных моделей.</a:t>
            </a:r>
            <a:endParaRPr lang="ru-RU" dirty="0"/>
          </a:p>
        </p:txBody>
      </p:sp>
      <p:pic>
        <p:nvPicPr>
          <p:cNvPr id="7" name="Содержимое 6" descr="6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85926"/>
            <a:ext cx="4038600" cy="2271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Специалист по материалам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Исследует и разрабатывает новые материалы для 3D-печати. Работает над улучшением свойств существующих материалов и создаёт новые композиты.</a:t>
            </a:r>
          </a:p>
          <a:p>
            <a:endParaRPr lang="ru-RU" dirty="0"/>
          </a:p>
        </p:txBody>
      </p:sp>
      <p:pic>
        <p:nvPicPr>
          <p:cNvPr id="5" name="Содержимое 4" descr="123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857364"/>
            <a:ext cx="4038600" cy="227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 по постобработке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Занимается обработкой изделий после их печати. Это может включать шлифовку, покраску, сборку и другие виды обработки. </a:t>
            </a:r>
          </a:p>
          <a:p>
            <a:endParaRPr lang="ru-RU" dirty="0"/>
          </a:p>
        </p:txBody>
      </p:sp>
      <p:pic>
        <p:nvPicPr>
          <p:cNvPr id="5" name="Содержимое 4" descr="f509588d2ab5e75c337f9d363baddc9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038600" cy="2666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163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Аддитивные технологии Мир профессий Выполнил учитель труда (технологии)  МБОУ «Западнодвинская СОШ № 2»  Чакмин П.П. </vt:lpstr>
      <vt:lpstr>Сегодня мы узнаем:</vt:lpstr>
      <vt:lpstr>Аддитивное производство</vt:lpstr>
      <vt:lpstr>Рассмотрим некоторые профессии, связанные с аддитивными технологиями</vt:lpstr>
      <vt:lpstr>Инженер по аддитивным технологиям</vt:lpstr>
      <vt:lpstr>Оператор 3D-принтера</vt:lpstr>
      <vt:lpstr>Дизайнер 3D-моделей</vt:lpstr>
      <vt:lpstr>Специалист по материалам</vt:lpstr>
      <vt:lpstr>Технолог по постобработке</vt:lpstr>
      <vt:lpstr>Техник-технолог аддитивного производства</vt:lpstr>
      <vt:lpstr>Перспективы трудоустройства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Аддитивные технологии. Мир профессий. </dc:title>
  <dc:creator>1</dc:creator>
  <cp:lastModifiedBy>1</cp:lastModifiedBy>
  <cp:revision>7</cp:revision>
  <dcterms:created xsi:type="dcterms:W3CDTF">2024-12-23T20:10:02Z</dcterms:created>
  <dcterms:modified xsi:type="dcterms:W3CDTF">2025-04-27T18:21:11Z</dcterms:modified>
</cp:coreProperties>
</file>