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7E59D4-6561-2916-A527-D39C38CC2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AB15ED7-1131-77A8-EFDA-2043F3045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7D1B4D-5E95-4F5A-1415-C0ED4E368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8E70-0738-2D46-A2AE-9B570584B2BA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561B41-2B30-AA5B-7241-E00AD271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E58580-80FF-7E11-9541-0E9EA133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65AE-0D01-9945-ABAD-F63FF051D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67D24B-6B4B-DCDC-E723-145E6C983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E8986BB-5EAB-CC79-449F-6A2F4462F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EFFC81-39CE-98D2-AF87-1018F387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8E70-0738-2D46-A2AE-9B570584B2BA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621691-5ADF-3255-6ADB-4CDBFCCD4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D7F472-480F-4268-8B28-7D6CD92B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65AE-0D01-9945-ABAD-F63FF051D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9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6191739-BB77-6791-2BE1-21A221B8D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A7D5B6-9A1C-9270-95A7-E5F794DFF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FA6643-D785-AB22-4D30-6AABD402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8E70-0738-2D46-A2AE-9B570584B2BA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35C517-7EF4-FF09-CB41-1969CEBA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934EA8-0679-DD9F-6591-351B4878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65AE-0D01-9945-ABAD-F63FF051D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006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138818-D9F2-45D9-35D8-87823152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9F4EB5-2CC9-A6EB-991C-139020FE0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AB6A59-4E17-17C6-E737-090AD8535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8E70-0738-2D46-A2AE-9B570584B2BA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5DA8BA-2CF8-9785-0E95-A43624F0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D56044-29C7-C9B1-F36D-758A2B76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65AE-0D01-9945-ABAD-F63FF051D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41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038066-901F-0FFA-976D-0FCE98B7B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5D532B4-FB4D-AA97-2444-2645BF822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3B8A2A-D125-B5C9-83CD-DFD48561E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8E70-0738-2D46-A2AE-9B570584B2BA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F74AC1-9F9C-AD3A-BE58-CEA537E2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C67C94-0391-444F-EFCD-9E922132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65AE-0D01-9945-ABAD-F63FF051D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165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FC829E-CA11-332D-C9D9-2482F1BC3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4430FA-F349-4A8E-55DF-31F8DD93D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2E71D2-3BD1-8F51-2DC8-5E5526D0F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FFC4220-5BE2-3DC8-26E9-EDE5E51F0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8E70-0738-2D46-A2AE-9B570584B2BA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5D610E1-E4B1-63A8-0B1A-8A174F4F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26104FB-6EAF-17B2-8E36-879A02D7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65AE-0D01-9945-ABAD-F63FF051D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293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B91757-1A5B-94C0-3699-1B0BA5092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CBF2567-A627-E35C-9287-6DAF9D9AB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7BB6343-74BB-18F0-45BE-48C8719CF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4BC1859-EBE3-2DF8-4F66-FD3E11602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DBE6887-8A7A-7F7C-DADC-535DF4649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1040ED6-E302-9429-6B2C-6508ACAAC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8E70-0738-2D46-A2AE-9B570584B2BA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15CB7F5-D114-729C-EB14-0BCC19C44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9DBB80E-DC26-8F5C-84D6-04402214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65AE-0D01-9945-ABAD-F63FF051D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911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5880AA-C1DB-9BD8-1546-E86D01831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9484F19-54E1-121F-8030-37176D984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8E70-0738-2D46-A2AE-9B570584B2BA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15C8583-089F-0A5A-EB0C-950CEF4BF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684154B-E516-35A1-BF72-4FCE7017C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65AE-0D01-9945-ABAD-F63FF051D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13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09D47BB-236D-55E9-82A1-A997B335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8E70-0738-2D46-A2AE-9B570584B2BA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9B4B795-EC2E-B69A-26B7-19B4DB74A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8EA0947-6629-3602-9F11-4EF4E4C9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65AE-0D01-9945-ABAD-F63FF051D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637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F6FD3D-ECCB-F4C9-96BC-5BE22CCAC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5D0A1A-0DB6-D93C-6E25-B5CE93BB7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CCC280D-C120-3F2E-71BA-0DF3C904C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2678D64-96E4-C1B2-F720-F9C8AB29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8E70-0738-2D46-A2AE-9B570584B2BA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9046C9-8D37-D56E-5A27-9AE04A92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4A9876-DCA2-94B6-6248-B7C12DB0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65AE-0D01-9945-ABAD-F63FF051D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53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327771-B3F0-8AEE-8642-6711C6CA5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CBECF89-BA45-7DB2-6126-C32F1B5FF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9F780D7-91B3-C72A-B574-0C189DCD2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E88B52A-7EB7-A6B2-6DEC-1689EDB46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8E70-0738-2D46-A2AE-9B570584B2BA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9E003B-EC13-1345-AE24-6ABC2E949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436596C-5324-CF7E-12F5-0784BA165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65AE-0D01-9945-ABAD-F63FF051D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22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C60C6D-B00C-38C9-9145-F65573533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11BFB7A-2292-5604-7077-607B48F30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1C2FC3-6A86-94C5-A2DE-CE6DA3873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78E70-0738-2D46-A2AE-9B570584B2BA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1D1A8C-F24F-BBB1-A364-1236A1083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B3E6EB-1CCC-10C5-C2CD-0663DFFC3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365AE-0D01-9945-ABAD-F63FF051D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1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B10984-AA46-6B9E-1B13-BF30FC13D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93800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Мастер-класс 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AA4AAFA-4E7C-16CC-9435-1E0DF38EC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3305" y="-6972240"/>
            <a:ext cx="9144000" cy="165576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01EA92-4527-C647-FE1E-08ACD5D89A95}"/>
              </a:ext>
            </a:extLst>
          </p:cNvPr>
          <p:cNvSpPr txBox="1"/>
          <p:nvPr/>
        </p:nvSpPr>
        <p:spPr>
          <a:xfrm>
            <a:off x="3952860" y="1285860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Тема: «Механические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часы»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BEC7DA-BC60-F33E-973B-93217CE65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712" y="2000240"/>
            <a:ext cx="4183875" cy="4332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924CA1-D7FA-60A3-21B3-C3719FFFA855}"/>
              </a:ext>
            </a:extLst>
          </p:cNvPr>
          <p:cNvSpPr txBox="1"/>
          <p:nvPr/>
        </p:nvSpPr>
        <p:spPr>
          <a:xfrm>
            <a:off x="5310182" y="4000504"/>
            <a:ext cx="628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Работу выполнил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труда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технологии) </a:t>
            </a: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Западнодвинской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СОШ № 2»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Чакмин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Павел Петрович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5737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049D34-354D-6F63-D4DA-A72DDE9D7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10" y="321999"/>
            <a:ext cx="113252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 </a:t>
            </a:r>
            <a:r>
              <a:rPr lang="ru-RU" sz="3600" dirty="0" smtClean="0"/>
              <a:t>Установить </a:t>
            </a:r>
            <a:r>
              <a:rPr lang="ru-RU" sz="3600" dirty="0"/>
              <a:t>стрелки и </a:t>
            </a:r>
            <a:r>
              <a:rPr lang="ru-RU" sz="3600" dirty="0" smtClean="0"/>
              <a:t>соединить </a:t>
            </a:r>
            <a:r>
              <a:rPr lang="ru-RU" sz="3600" dirty="0"/>
              <a:t>с механизмом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8D690F-AE7C-B1EA-C932-E91F5F0DE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9145" y="1583454"/>
            <a:ext cx="3134320" cy="4179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007204-2D56-7D0A-F0C0-855E88961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1273" y="1583454"/>
            <a:ext cx="3134320" cy="4179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7309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920BE4-A4D4-EA05-D54C-40C5B3A1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815" y="-403573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A14775-6099-D8D1-4070-88DE0A5C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478" y="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Часы готовы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DB533F2-8EDB-E2F3-1BF5-2960591FD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5415" y="1178458"/>
            <a:ext cx="5232400" cy="5418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1928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F550F4-3185-571C-193B-EBAB397AB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625" y="-319452"/>
            <a:ext cx="9446763" cy="12974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4CE96D-6D71-1D6B-DBD8-D96EC9B4C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57" y="1071546"/>
            <a:ext cx="11251929" cy="50006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000" dirty="0" smtClean="0"/>
              <a:t>	</a:t>
            </a:r>
          </a:p>
          <a:p>
            <a:pPr marL="0" indent="0" algn="just">
              <a:buNone/>
            </a:pPr>
            <a:r>
              <a:rPr lang="ru-RU" sz="4000" dirty="0" smtClean="0"/>
              <a:t>	</a:t>
            </a:r>
            <a:r>
              <a:rPr lang="ru-RU" sz="4700" dirty="0" smtClean="0"/>
              <a:t>Часы́ — прибор для определения текущего времени суток и измерения продолжительности временных интервалов в единицах, меньших, чем одни сутки. 	</a:t>
            </a:r>
          </a:p>
          <a:p>
            <a:pPr marL="0" indent="0" algn="just">
              <a:buNone/>
            </a:pPr>
            <a:r>
              <a:rPr lang="ru-RU" sz="4700" dirty="0" smtClean="0"/>
              <a:t>	Механические часы были созданы в XIV веке и стали стандартным инструментом для измерения времени вплоть до появления пружинных часовых механизмов и карманных часов в XVI веке. </a:t>
            </a:r>
          </a:p>
          <a:p>
            <a:pPr marL="0" indent="0" algn="just">
              <a:buNone/>
            </a:pPr>
            <a:endParaRPr lang="ru-RU" sz="4700" dirty="0" smtClean="0"/>
          </a:p>
          <a:p>
            <a:pPr marL="0" indent="0" algn="just">
              <a:buNone/>
            </a:pPr>
            <a:r>
              <a:rPr lang="ru-RU" sz="4700" dirty="0" smtClean="0"/>
              <a:t>	</a:t>
            </a:r>
            <a:endParaRPr lang="ru-RU" sz="4700" dirty="0"/>
          </a:p>
        </p:txBody>
      </p:sp>
    </p:spTree>
    <p:extLst>
      <p:ext uri="{BB962C8B-B14F-4D97-AF65-F5344CB8AC3E}">
        <p14:creationId xmlns:p14="http://schemas.microsoft.com/office/powerpoint/2010/main" xmlns="" val="5785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7BA07-7A2A-C223-5132-4E3F14406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028" y="-146695"/>
            <a:ext cx="10515600" cy="132556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Ход </a:t>
            </a:r>
            <a:r>
              <a:rPr lang="ru-RU" b="1" dirty="0"/>
              <a:t>работы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64AB80-A8B1-0D56-A419-26A73D7D6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68" y="1285860"/>
            <a:ext cx="10515600" cy="4084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tx2"/>
                </a:solidFill>
              </a:rPr>
              <a:t>Взять </a:t>
            </a:r>
            <a:r>
              <a:rPr lang="ru-RU" sz="3600" dirty="0">
                <a:solidFill>
                  <a:schemeClr val="tx2"/>
                </a:solidFill>
              </a:rPr>
              <a:t>фанеру круглой формы, </a:t>
            </a:r>
            <a:r>
              <a:rPr lang="ru-RU" sz="3600" dirty="0" smtClean="0">
                <a:solidFill>
                  <a:schemeClr val="tx2"/>
                </a:solidFill>
              </a:rPr>
              <a:t>зачистить.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2"/>
                </a:solidFill>
              </a:rPr>
              <a:t> Покрыть лаком.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8AB459-C0E7-216F-43C8-1C599FACEC6C}"/>
              </a:ext>
            </a:extLst>
          </p:cNvPr>
          <p:cNvSpPr txBox="1"/>
          <p:nvPr/>
        </p:nvSpPr>
        <p:spPr>
          <a:xfrm>
            <a:off x="6609840" y="244125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2E514AB-7420-F4FD-3AE7-6A7020365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0248" y="2071678"/>
            <a:ext cx="5766586" cy="4324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443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99C724-D0F6-8CEA-3AB2-414A5E0A8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735" y="-3314479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481188-3A12-1C2D-FB70-2F027E696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585" y="175304"/>
            <a:ext cx="115697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С помощью стамески </a:t>
            </a:r>
            <a:r>
              <a:rPr lang="ru-RU" sz="3600" dirty="0" smtClean="0"/>
              <a:t>сделать </a:t>
            </a:r>
            <a:r>
              <a:rPr lang="ru-RU" sz="3600" dirty="0" smtClean="0"/>
              <a:t>углубление </a:t>
            </a:r>
            <a:r>
              <a:rPr lang="ru-RU" sz="3600" dirty="0"/>
              <a:t>для часового </a:t>
            </a:r>
            <a:r>
              <a:rPr lang="ru-RU" sz="3600" dirty="0" smtClean="0"/>
              <a:t>механизма.</a:t>
            </a:r>
          </a:p>
          <a:p>
            <a:pPr marL="0" indent="0">
              <a:buNone/>
            </a:pPr>
            <a:r>
              <a:rPr lang="ru-RU" sz="3600" dirty="0" smtClean="0"/>
              <a:t>Зачистить </a:t>
            </a:r>
            <a:r>
              <a:rPr lang="ru-RU" sz="3600" dirty="0"/>
              <a:t>абразивной </a:t>
            </a:r>
            <a:r>
              <a:rPr lang="ru-RU" sz="3600" dirty="0" smtClean="0"/>
              <a:t>бумагой полученное углубление.</a:t>
            </a:r>
          </a:p>
          <a:p>
            <a:pPr marL="0" indent="0">
              <a:buNone/>
            </a:pPr>
            <a:r>
              <a:rPr lang="ru-RU" sz="3600" dirty="0" smtClean="0"/>
              <a:t>Проделать </a:t>
            </a:r>
            <a:r>
              <a:rPr lang="ru-RU" sz="3600" dirty="0" smtClean="0"/>
              <a:t>отверстие дрелью для соединения стрелок и механизма самих </a:t>
            </a:r>
            <a:r>
              <a:rPr lang="ru-RU" sz="3600" dirty="0" smtClean="0"/>
              <a:t>часов.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D61EE9A-DF6B-B9FE-1996-15CFA9340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46" y="3083768"/>
            <a:ext cx="3925068" cy="377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F5FDAFA-F0F1-1159-FCA4-A1FFBB3D1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6940" y="2995030"/>
            <a:ext cx="5065060" cy="3862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7165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8F48A8-BE5D-69BD-BC1B-2687B2CC7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863" y="-3323432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339B4D-7EA5-3DFF-9319-B7EA4B47E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31" y="7009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Взять </a:t>
            </a:r>
            <a:r>
              <a:rPr lang="ru-RU" sz="3600" dirty="0" smtClean="0"/>
              <a:t>12 ключей, </a:t>
            </a:r>
            <a:r>
              <a:rPr lang="ru-RU" sz="3600" dirty="0" smtClean="0"/>
              <a:t>обезжирить.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Вывесить </a:t>
            </a:r>
            <a:r>
              <a:rPr lang="ru-RU" sz="3600" dirty="0" smtClean="0"/>
              <a:t>на сушку в </a:t>
            </a:r>
            <a:r>
              <a:rPr lang="ru-RU" sz="3600" dirty="0" smtClean="0"/>
              <a:t>тёплом </a:t>
            </a:r>
            <a:r>
              <a:rPr lang="ru-RU" sz="3600" dirty="0" smtClean="0"/>
              <a:t>сухом помещении.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85E8B4-FF00-9B2A-5F86-06C078808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377587" y="2514478"/>
            <a:ext cx="3199110" cy="4265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803482-5185-3340-AAFE-AFE859A30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3684" y="3047663"/>
            <a:ext cx="4265479" cy="3199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020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9904B1-ABF2-089B-2607-E2A35EC79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580" y="-3033314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68034A-465A-653A-6D8B-ECC8F6407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136" y="33422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После сушки </a:t>
            </a:r>
            <a:r>
              <a:rPr lang="ru-RU" sz="3600" dirty="0" smtClean="0"/>
              <a:t>покрасить </a:t>
            </a:r>
            <a:r>
              <a:rPr lang="ru-RU" sz="3600" dirty="0"/>
              <a:t>ключи </a:t>
            </a:r>
            <a:r>
              <a:rPr lang="ru-RU" sz="3600" dirty="0" err="1" smtClean="0"/>
              <a:t>грунт-эмалью</a:t>
            </a:r>
            <a:r>
              <a:rPr lang="ru-RU" sz="3600" dirty="0" smtClean="0"/>
              <a:t>  и </a:t>
            </a:r>
            <a:r>
              <a:rPr lang="ru-RU" sz="3600" dirty="0" smtClean="0"/>
              <a:t>дать </a:t>
            </a:r>
            <a:r>
              <a:rPr lang="ru-RU" sz="3600" dirty="0" smtClean="0"/>
              <a:t>высохнуть</a:t>
            </a:r>
            <a:endParaRPr lang="ru-R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7BAA98-AFB0-53AA-D6D5-D0BFB4DCDDE3}"/>
              </a:ext>
            </a:extLst>
          </p:cNvPr>
          <p:cNvSpPr txBox="1"/>
          <p:nvPr/>
        </p:nvSpPr>
        <p:spPr>
          <a:xfrm>
            <a:off x="5460728" y="99263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995BB9-3E53-222B-0D5F-A68E97203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555" y="1308870"/>
            <a:ext cx="7224889" cy="5418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42503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BBB915-B569-4CF0-DE4E-8A2FC044E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879" y="-344895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F58C5D-9C92-A2F0-54A4-1A3A9ED65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34" y="35867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Разметить  круг </a:t>
            </a:r>
            <a:r>
              <a:rPr lang="ru-RU" sz="3600" dirty="0" smtClean="0"/>
              <a:t>для </a:t>
            </a:r>
            <a:r>
              <a:rPr lang="ru-RU" sz="3600" dirty="0" smtClean="0"/>
              <a:t>размещения </a:t>
            </a:r>
            <a:r>
              <a:rPr lang="ru-RU" sz="3600" dirty="0" smtClean="0"/>
              <a:t>ключей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438107-EECA-27C5-DD93-5D40B21E3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556" y="1439333"/>
            <a:ext cx="6947798" cy="5210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27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0AA8D8-FE63-CF54-19AA-39E6A2B1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57" y="-2813271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C8F3CD-DC16-385E-99E2-D2E29557A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44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После при помощи бусинок и медной </a:t>
            </a:r>
            <a:r>
              <a:rPr lang="ru-RU" sz="3200" dirty="0" smtClean="0"/>
              <a:t>проволоки </a:t>
            </a:r>
            <a:r>
              <a:rPr lang="ru-RU" sz="3200" dirty="0" smtClean="0"/>
              <a:t>прикрепить </a:t>
            </a:r>
            <a:r>
              <a:rPr lang="ru-RU" sz="3200" dirty="0" smtClean="0"/>
              <a:t>ключи к корпусу наших часов. (предварительно </a:t>
            </a:r>
            <a:r>
              <a:rPr lang="ru-RU" sz="3200" dirty="0" err="1" smtClean="0"/>
              <a:t>просверлиаем</a:t>
            </a:r>
            <a:r>
              <a:rPr lang="ru-RU" sz="3200" dirty="0" smtClean="0"/>
              <a:t> </a:t>
            </a:r>
            <a:r>
              <a:rPr lang="ru-RU" sz="3200" dirty="0" smtClean="0"/>
              <a:t>отверстия  для проволоки)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648FC4A-4337-C24E-6103-112257790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733" y="1875389"/>
            <a:ext cx="3632986" cy="4843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9B5A372-117A-672A-0655-B97307440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1186" y="1875389"/>
            <a:ext cx="3632986" cy="4843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58295CF-A595-A947-4206-51657B0F7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790" y="1875389"/>
            <a:ext cx="3632986" cy="4843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669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C18859-BD53-DB90-286C-E3698D69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06661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0D6D485-C4C3-E1AC-5465-302C4D404FA7}"/>
              </a:ext>
            </a:extLst>
          </p:cNvPr>
          <p:cNvSpPr txBox="1"/>
          <p:nvPr/>
        </p:nvSpPr>
        <p:spPr>
          <a:xfrm>
            <a:off x="5179562" y="95596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2CCE773-6B53-6AC6-5915-0423659C3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61" y="297551"/>
            <a:ext cx="1138639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После при помощи </a:t>
            </a:r>
            <a:r>
              <a:rPr lang="ru-RU" sz="3600" dirty="0" smtClean="0"/>
              <a:t>клеевого </a:t>
            </a:r>
            <a:r>
              <a:rPr lang="ru-RU" sz="3600" dirty="0"/>
              <a:t>пистолета </a:t>
            </a:r>
            <a:r>
              <a:rPr lang="ru-RU" sz="3600" dirty="0" smtClean="0"/>
              <a:t> </a:t>
            </a:r>
            <a:r>
              <a:rPr lang="ru-RU" sz="3600" dirty="0" smtClean="0"/>
              <a:t>приклеить </a:t>
            </a:r>
            <a:r>
              <a:rPr lang="ru-RU" sz="3600" dirty="0" smtClean="0"/>
              <a:t>механизм к корпусу</a:t>
            </a:r>
            <a:endParaRPr lang="ru-RU" sz="3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529162D-877F-3E6D-3BB7-BAA46CD98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1115" y="1439333"/>
            <a:ext cx="7224889" cy="5418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825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127</Words>
  <Application>Microsoft Office PowerPoint</Application>
  <PresentationFormat>Произвольный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Мастер-класс </vt:lpstr>
      <vt:lpstr>Слайд 2</vt:lpstr>
      <vt:lpstr> Ход работы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на тему</dc:title>
  <dc:creator>savafrost2008@gmail.com</dc:creator>
  <cp:lastModifiedBy>1</cp:lastModifiedBy>
  <cp:revision>14</cp:revision>
  <dcterms:created xsi:type="dcterms:W3CDTF">2023-12-16T14:27:10Z</dcterms:created>
  <dcterms:modified xsi:type="dcterms:W3CDTF">2024-12-25T17:24:39Z</dcterms:modified>
</cp:coreProperties>
</file>