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929066"/>
            <a:ext cx="1862137" cy="262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304166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Труд (технология)</a:t>
            </a:r>
            <a:br>
              <a:rPr lang="ru-RU" sz="3200" dirty="0" smtClean="0"/>
            </a:br>
            <a:r>
              <a:rPr lang="ru-RU" sz="3200" dirty="0" smtClean="0"/>
              <a:t>8 класс</a:t>
            </a:r>
            <a:br>
              <a:rPr lang="ru-RU" sz="3200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Настройка 3D-принтера и печать </a:t>
            </a:r>
            <a:r>
              <a:rPr lang="ru-RU" u="sng" dirty="0" smtClean="0"/>
              <a:t>прототипа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Подготовил учитель технологии </a:t>
            </a:r>
            <a:r>
              <a:rPr lang="ru-RU" sz="1200" dirty="0" err="1" smtClean="0"/>
              <a:t>Чакмин</a:t>
            </a:r>
            <a:r>
              <a:rPr lang="ru-RU" sz="1200" dirty="0" smtClean="0"/>
              <a:t> П.П.</a:t>
            </a:r>
            <a:br>
              <a:rPr lang="ru-RU" sz="1200" dirty="0" smtClean="0"/>
            </a:br>
            <a:r>
              <a:rPr lang="ru-RU" sz="1200" dirty="0" smtClean="0"/>
              <a:t>МБОУ «</a:t>
            </a:r>
            <a:r>
              <a:rPr lang="ru-RU" sz="1200" dirty="0" err="1" smtClean="0"/>
              <a:t>Западнодвинская</a:t>
            </a:r>
            <a:r>
              <a:rPr lang="ru-RU" sz="1200" dirty="0" smtClean="0"/>
              <a:t> СОШ № 2»</a:t>
            </a:r>
            <a:endParaRPr lang="ru-RU" sz="1200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2786082" cy="28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 минусы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Плюсы: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Хорошие прочностные характеристики позволяют изготавливать из ABS функциональные прототипы.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Простая механическая и химическая обработка. ABS легко шкурится и сверлится, а при помощи ацетоновой бани можно добиться идеально гладкой поверхности.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сегодняшний момент это самый недорогой вид пластика для 3D печати.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Большой выбор цветов и оттенков.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Минусы: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усадка. Из-за этого может быть проблематично изготовление габаритных изделий.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печати требуется подогреваемый стол и закрытая камера. Без этого ABS может отклеиваться от стола или трескаться по слоям.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процессе печати ABS может неприятно пахнуть. Поэтому рекомендуется печатать в проветриваемых помещениях или использовать принтер с закрытой камерой и фильтром.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PETG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PETG (полиэтилентерефталат) собрал в себе лучшие свойства PLA и ABS. С ним легко работать, у него маленький процент усадки и отличная </a:t>
            </a:r>
            <a:r>
              <a:rPr lang="ru-RU" dirty="0" err="1" smtClean="0"/>
              <a:t>спекаемость</a:t>
            </a:r>
            <a:r>
              <a:rPr lang="ru-RU" dirty="0" smtClean="0"/>
              <a:t> слоев.</a:t>
            </a:r>
          </a:p>
          <a:p>
            <a:r>
              <a:rPr lang="ru-RU" dirty="0" smtClean="0"/>
              <a:t>Температура экструдера - 220-240 градусов. Температура стола - 80-100 градусов. В процессе печати модель необходимо хорошо обдувать.</a:t>
            </a:r>
          </a:p>
          <a:p>
            <a:r>
              <a:rPr lang="ru-RU" dirty="0" smtClean="0"/>
              <a:t>PETG очень текучий материал. Может потребоваться дополнительная настройка ретрактов.</a:t>
            </a:r>
          </a:p>
          <a:p>
            <a:r>
              <a:rPr lang="ru-RU" dirty="0" smtClean="0"/>
              <a:t>PETG отлично подойдет для печати функциональных моделей. Благодаря небольшой усадке его часто используют для изготовления больших или составных моделей. </a:t>
            </a:r>
          </a:p>
          <a:p>
            <a:r>
              <a:rPr lang="ru-RU" dirty="0" smtClean="0"/>
              <a:t>Благодаря низкой токсичности PETG часто используют для изделий которые будут контактировать с пищей.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 минусы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Плюсы: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Отличная </a:t>
                      </a:r>
                      <a:r>
                        <a:rPr lang="ru-RU" dirty="0" err="1" smtClean="0"/>
                        <a:t>спекаемость</a:t>
                      </a:r>
                      <a:r>
                        <a:rPr lang="ru-RU" dirty="0" smtClean="0"/>
                        <a:t> слоев. </a:t>
                      </a:r>
                    </a:p>
                    <a:p>
                      <a:r>
                        <a:rPr lang="ru-RU" dirty="0" smtClean="0"/>
                        <a:t>PETG очень прочный и износостойкий. Хорошо выдерживает ударные нагрузки.</a:t>
                      </a:r>
                    </a:p>
                    <a:p>
                      <a:r>
                        <a:rPr lang="ru-RU" dirty="0" smtClean="0"/>
                        <a:t>Практически отсутствует запах при печати. </a:t>
                      </a:r>
                    </a:p>
                    <a:p>
                      <a:r>
                        <a:rPr lang="ru-RU" dirty="0" smtClean="0"/>
                        <a:t>Нетоксичный.</a:t>
                      </a:r>
                    </a:p>
                    <a:p>
                      <a:r>
                        <a:rPr lang="ru-RU" dirty="0" smtClean="0"/>
                        <a:t>Маленькая усадка.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Минусы:</a:t>
                      </a:r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Нужен подогреваемый стол на принтере, модель нужно хорошо обдувать.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Программа-слайсер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3D-печати необходимо несколько вспомогательных инструментов. Очевидно, что у вас есть 3D-модель и 3D-принтер, но между этими двумя пунктами есть еще один важный элемент головоломки. Программное обеспечение для 3D-печати выступает в качестве посредника между 3D-моделью и принтером.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тех, кто не знает, </a:t>
            </a:r>
            <a:r>
              <a:rPr lang="ru-RU" dirty="0" err="1" smtClean="0"/>
              <a:t>слайсер</a:t>
            </a:r>
            <a:r>
              <a:rPr lang="ru-RU" dirty="0" smtClean="0"/>
              <a:t> для 3D-печати подготавливает 3D-модель для 3D-принтера путем генерации G-кода, широко используемого языка программирования числового программного управления (ЧПУ).</a:t>
            </a:r>
          </a:p>
          <a:p>
            <a:r>
              <a:rPr lang="ru-RU" dirty="0" smtClean="0"/>
              <a:t>Выбор </a:t>
            </a:r>
            <a:r>
              <a:rPr lang="ru-RU" dirty="0" err="1" smtClean="0"/>
              <a:t>слайсеров</a:t>
            </a:r>
            <a:r>
              <a:rPr lang="ru-RU" dirty="0" smtClean="0"/>
              <a:t> огромен.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Ultimaker</a:t>
            </a:r>
            <a:r>
              <a:rPr lang="en-US" b="1" dirty="0" smtClean="0"/>
              <a:t> </a:t>
            </a:r>
            <a:r>
              <a:rPr lang="ru-RU" b="1" dirty="0" err="1" smtClean="0"/>
              <a:t>Cura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dirty="0" err="1" smtClean="0"/>
              <a:t>Cura</a:t>
            </a:r>
            <a:r>
              <a:rPr lang="ru-RU" sz="3800" dirty="0" smtClean="0"/>
              <a:t> — это </a:t>
            </a:r>
            <a:r>
              <a:rPr lang="ru-RU" sz="3800" dirty="0" err="1" smtClean="0"/>
              <a:t>слайсер</a:t>
            </a:r>
            <a:r>
              <a:rPr lang="ru-RU" sz="3800" dirty="0" smtClean="0"/>
              <a:t> 3D-моделей с открытым исходным кодом для FDM 3D-принтеров. Он был создан Дэвидом </a:t>
            </a:r>
            <a:r>
              <a:rPr lang="ru-RU" sz="3800" dirty="0" err="1" smtClean="0"/>
              <a:t>Брэмом</a:t>
            </a:r>
            <a:r>
              <a:rPr lang="ru-RU" sz="3800" dirty="0" smtClean="0"/>
              <a:t>, который позже работал в  </a:t>
            </a:r>
            <a:r>
              <a:rPr lang="en-US" sz="3600" dirty="0" smtClean="0"/>
              <a:t> </a:t>
            </a:r>
            <a:r>
              <a:rPr lang="en-US" sz="3600" dirty="0" err="1" smtClean="0"/>
              <a:t>Ultimaker</a:t>
            </a:r>
            <a:r>
              <a:rPr lang="ru-RU" sz="3800" dirty="0" smtClean="0"/>
              <a:t>, компании по производству 3D-принтеров. </a:t>
            </a:r>
          </a:p>
          <a:p>
            <a:r>
              <a:rPr lang="en-US" sz="3600" dirty="0" err="1" smtClean="0"/>
              <a:t>Ultimaker</a:t>
            </a:r>
            <a:r>
              <a:rPr lang="en-US" sz="3600" dirty="0" smtClean="0"/>
              <a:t> </a:t>
            </a:r>
            <a:r>
              <a:rPr lang="ru-RU" sz="3800" dirty="0" err="1" smtClean="0"/>
              <a:t>Cura</a:t>
            </a:r>
            <a:r>
              <a:rPr lang="ru-RU" sz="3800" dirty="0" smtClean="0"/>
              <a:t> используют более миллиона пользователей по всему миру и обрабатывают 1,4 миллиона заданий на печать в неделю.</a:t>
            </a:r>
          </a:p>
          <a:p>
            <a:r>
              <a:rPr lang="ru-RU" sz="3800" dirty="0" err="1" smtClean="0"/>
              <a:t>Cura</a:t>
            </a:r>
            <a:r>
              <a:rPr lang="ru-RU" sz="3800" dirty="0" smtClean="0"/>
              <a:t> обладает обширным инструментарием, а за счет того что сообщество может создавать и внедрять сторонние </a:t>
            </a:r>
            <a:r>
              <a:rPr lang="ru-RU" sz="3800" dirty="0" err="1" smtClean="0"/>
              <a:t>плагины</a:t>
            </a:r>
            <a:r>
              <a:rPr lang="ru-RU" sz="3800" dirty="0" smtClean="0"/>
              <a:t>, постоянно держится в топе популярных </a:t>
            </a:r>
            <a:r>
              <a:rPr lang="ru-RU" sz="3800" dirty="0" err="1" smtClean="0"/>
              <a:t>слайсеров</a:t>
            </a:r>
            <a:r>
              <a:rPr lang="ru-RU" sz="3800" dirty="0" smtClean="0"/>
              <a:t>.</a:t>
            </a:r>
          </a:p>
          <a:p>
            <a:r>
              <a:rPr lang="ru-RU" sz="3800" dirty="0" err="1" smtClean="0"/>
              <a:t>Ultimaker</a:t>
            </a:r>
            <a:r>
              <a:rPr lang="ru-RU" sz="3800" dirty="0" smtClean="0"/>
              <a:t> предлагает различные платные варианты в дополнение к бесплатной версии </a:t>
            </a:r>
            <a:r>
              <a:rPr lang="ru-RU" sz="3800" dirty="0" err="1" smtClean="0"/>
              <a:t>Cura</a:t>
            </a:r>
            <a:r>
              <a:rPr lang="ru-RU" sz="3800" dirty="0" smtClean="0"/>
              <a:t>. Цена варьируется в зависимости от количества принтеров, которые вы подключаете, и от того, сколько дополнительных возможностей вам необходимо.</a:t>
            </a:r>
          </a:p>
          <a:p>
            <a:endParaRPr lang="ru-RU" sz="3800" dirty="0" smtClean="0"/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04"/>
            <a:ext cx="127861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Simplify3D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Если вам нужен </a:t>
            </a:r>
            <a:r>
              <a:rPr lang="ru-RU" dirty="0" err="1" smtClean="0"/>
              <a:t>слайсер</a:t>
            </a:r>
            <a:r>
              <a:rPr lang="ru-RU" dirty="0" smtClean="0"/>
              <a:t>, используйте </a:t>
            </a:r>
            <a:r>
              <a:rPr lang="ru-RU" dirty="0" err="1" smtClean="0"/>
              <a:t>Cura</a:t>
            </a:r>
            <a:r>
              <a:rPr lang="ru-RU" dirty="0" smtClean="0"/>
              <a:t>. Если в </a:t>
            </a:r>
            <a:r>
              <a:rPr lang="ru-RU" dirty="0" err="1" smtClean="0"/>
              <a:t>Cura</a:t>
            </a:r>
            <a:r>
              <a:rPr lang="ru-RU" dirty="0" smtClean="0"/>
              <a:t> нет того, что вам нужно, используйте </a:t>
            </a:r>
            <a:r>
              <a:rPr lang="en-US" dirty="0" smtClean="0"/>
              <a:t>Simplify3D</a:t>
            </a:r>
            <a:r>
              <a:rPr lang="ru-RU" dirty="0" smtClean="0"/>
              <a:t>. Хотя с этим могут многие поспорить, так как по популярности </a:t>
            </a:r>
            <a:r>
              <a:rPr lang="en-US" dirty="0" smtClean="0"/>
              <a:t>Simplify3D    </a:t>
            </a:r>
            <a:r>
              <a:rPr lang="ru-RU" dirty="0" smtClean="0"/>
              <a:t>очень упорно бодается с </a:t>
            </a:r>
            <a:r>
              <a:rPr lang="ru-RU" dirty="0" err="1" smtClean="0"/>
              <a:t>Cura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программе можно быстро отредактировать 3D-модель. Настройки можно удобно задавать хоть для каждого слоя, менять температуру, поток, скорость, обдув, изменять </a:t>
            </a:r>
            <a:r>
              <a:rPr lang="ru-RU" dirty="0" err="1" smtClean="0"/>
              <a:t>gcode</a:t>
            </a:r>
            <a:r>
              <a:rPr lang="ru-RU" dirty="0" smtClean="0"/>
              <a:t> и многое другое.</a:t>
            </a:r>
          </a:p>
          <a:p>
            <a:r>
              <a:rPr lang="ru-RU" dirty="0" smtClean="0"/>
              <a:t>Этот </a:t>
            </a:r>
            <a:r>
              <a:rPr lang="ru-RU" dirty="0" err="1" smtClean="0"/>
              <a:t>слайсер</a:t>
            </a:r>
            <a:r>
              <a:rPr lang="ru-RU" dirty="0" smtClean="0"/>
              <a:t> поддерживает большинство доступных 3D-принтеров, более того, вы можете загрузить и импортировать более 100 профилей 3D-принтеров которых не найдете в программе по умолчанию. Если вашей модели нет в списке возможных для добавления профилей, то добавить профиль самостоятельно довольно просто.</a:t>
            </a:r>
          </a:p>
          <a:p>
            <a:r>
              <a:rPr lang="en-US" dirty="0" smtClean="0"/>
              <a:t>Simplify3D </a:t>
            </a:r>
            <a:r>
              <a:rPr lang="ru-RU" dirty="0" smtClean="0"/>
              <a:t>быстрый, удобный и мощный инструмент для любых манипуляций с 3D моделью перед печатью.</a:t>
            </a:r>
          </a:p>
          <a:p>
            <a:r>
              <a:rPr lang="ru-RU" dirty="0" smtClean="0"/>
              <a:t>Имеется масса настроек, с которыми вы можете возиться: Экструдеры, управление слоями, различные методы заполнения, а также настройки температуры и охлаждения. Можно редактировать даже необработанный G-код и </a:t>
            </a:r>
            <a:r>
              <a:rPr lang="ru-RU" dirty="0" err="1" smtClean="0"/>
              <a:t>скрипты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8674" name="Picture 2" descr="Simplify3D - GLOBAL 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681" y="214290"/>
            <a:ext cx="320331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PrusaSlicer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PrusaSlicer</a:t>
            </a:r>
            <a:r>
              <a:rPr lang="ru-RU" dirty="0" smtClean="0"/>
              <a:t> берет свое начало в программе Slic3r, и до середины 2019 года он был известен как "Slic3r </a:t>
            </a:r>
            <a:r>
              <a:rPr lang="ru-RU" dirty="0" err="1" smtClean="0"/>
              <a:t>Prusa</a:t>
            </a:r>
            <a:r>
              <a:rPr lang="ru-RU" dirty="0" smtClean="0"/>
              <a:t> </a:t>
            </a:r>
            <a:r>
              <a:rPr lang="ru-RU" dirty="0" err="1" smtClean="0"/>
              <a:t>Edition</a:t>
            </a:r>
            <a:r>
              <a:rPr lang="ru-RU" dirty="0" smtClean="0"/>
              <a:t>". Обладая огромным количеством дополнительных функций и более чем достаточным количеством настроек, с которыми может поиграть любой желающий, этот </a:t>
            </a:r>
            <a:r>
              <a:rPr lang="ru-RU" dirty="0" err="1" smtClean="0"/>
              <a:t>слайсер</a:t>
            </a:r>
            <a:r>
              <a:rPr lang="ru-RU" dirty="0" smtClean="0"/>
              <a:t> подходит как для FDM, так и для SLA/DLP 3D-принтеров - один из немногих в своем роде.</a:t>
            </a:r>
          </a:p>
          <a:p>
            <a:r>
              <a:rPr lang="ru-RU" dirty="0" smtClean="0"/>
              <a:t>Кроме того, он полностью с открытым исходным кодом, что позволяет продвинутым программистам создавать свои собственные модификации и адаптировать его с новыми функциями.</a:t>
            </a:r>
          </a:p>
          <a:p>
            <a:r>
              <a:rPr lang="en-US" dirty="0" err="1" smtClean="0"/>
              <a:t>PrusaSlicer</a:t>
            </a:r>
            <a:r>
              <a:rPr lang="ru-RU" dirty="0" smtClean="0"/>
              <a:t> имеет три пользовательских режима и идеально подходит для всех: новички видят только самые базовые настройки, а опытные пользователи могут настроить свои модели до мелочей. Благодаря переработанному пользовательскому интерфейсу </a:t>
            </a:r>
            <a:r>
              <a:rPr lang="en-US" dirty="0" err="1" smtClean="0"/>
              <a:t>PrusaSlicer</a:t>
            </a:r>
            <a:r>
              <a:rPr lang="ru-RU" dirty="0" smtClean="0"/>
              <a:t> прост в навигации и предоставляет такие удобные дополнительные возможности, как возможность ремонта моделей через </a:t>
            </a:r>
            <a:r>
              <a:rPr lang="ru-RU" dirty="0" err="1" smtClean="0"/>
              <a:t>онлайн-сервисы</a:t>
            </a:r>
            <a:r>
              <a:rPr lang="ru-RU" dirty="0" smtClean="0"/>
              <a:t> </a:t>
            </a:r>
            <a:r>
              <a:rPr lang="ru-RU" dirty="0" err="1" smtClean="0"/>
              <a:t>Netfabb</a:t>
            </a:r>
            <a:r>
              <a:rPr lang="ru-RU" dirty="0" smtClean="0"/>
              <a:t>, пользовательские поддержки или страшно точное расчетное время печати (особенно на собственных принтерах </a:t>
            </a:r>
            <a:r>
              <a:rPr lang="ru-RU" dirty="0" err="1" smtClean="0"/>
              <a:t>Prusa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PrusaSlicer</a:t>
            </a:r>
            <a:r>
              <a:rPr lang="ru-RU" dirty="0" smtClean="0"/>
              <a:t> также имеет огромное сообщество пользователей и получает постоянные обновления и поддержку от разработчиков из </a:t>
            </a:r>
            <a:r>
              <a:rPr lang="ru-RU" dirty="0" err="1" smtClean="0"/>
              <a:t>Prusa</a:t>
            </a:r>
            <a:r>
              <a:rPr lang="ru-RU" dirty="0" smtClean="0"/>
              <a:t> </a:t>
            </a:r>
            <a:r>
              <a:rPr lang="ru-RU" dirty="0" err="1" smtClean="0"/>
              <a:t>Research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9700" name="Picture 4" descr="Icon for Prusa Slicer (Program) by Aspen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52"/>
            <a:ext cx="1385866" cy="138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печатает 3</a:t>
            </a:r>
            <a:r>
              <a:rPr lang="en-US" dirty="0" smtClean="0"/>
              <a:t>D-</a:t>
            </a:r>
            <a:r>
              <a:rPr lang="ru-RU" dirty="0" smtClean="0"/>
              <a:t>принтер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3D-принтер печатает послойно, накладывая друг на друга слои материала снизу вверх</a:t>
            </a:r>
            <a:r>
              <a:rPr lang="ru-RU" dirty="0" smtClean="0"/>
              <a:t>. Так создают трёхмерные изделия из пластика. </a:t>
            </a:r>
          </a:p>
          <a:p>
            <a:r>
              <a:rPr lang="ru-RU" b="1" dirty="0" smtClean="0"/>
              <a:t>Процесс печати состоит из непрерывных циклов, которые повторяются один за другим</a:t>
            </a:r>
            <a:r>
              <a:rPr lang="ru-RU" dirty="0" smtClean="0"/>
              <a:t>. На один слой материала наносится следующий, и печатающая головка двигается, пока на рабочей поверхности не окажется готовый предмет. Отходы печати принтер сам удаляет с рабочего стола.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Настройка стола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Наиболее распространенным способом калибровки по оси Z является проведение регулировки с использованием простого листа бумаги. Поверхность разбивается сеткой. В каждом ее узле между соплом и столом помещается бумажный лист. Устанавливается такое положение головки экструдера, когда продвинуть лист можно только с усилием.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 с вами узнаем: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Какие существуют оптимальные настройки для 3</a:t>
            </a:r>
            <a:r>
              <a:rPr lang="en-US" dirty="0" smtClean="0"/>
              <a:t>D</a:t>
            </a:r>
            <a:r>
              <a:rPr lang="ru-RU" dirty="0" smtClean="0"/>
              <a:t>-принтера</a:t>
            </a:r>
          </a:p>
          <a:p>
            <a:endParaRPr lang="ru-RU" dirty="0" smtClean="0"/>
          </a:p>
          <a:p>
            <a:r>
              <a:rPr lang="ru-RU" dirty="0" smtClean="0"/>
              <a:t>Какой пластик для печати выбрать</a:t>
            </a:r>
          </a:p>
          <a:p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 err="1" smtClean="0"/>
              <a:t>программы-слайсеры</a:t>
            </a:r>
            <a:r>
              <a:rPr lang="ru-RU" dirty="0" smtClean="0"/>
              <a:t> существуют</a:t>
            </a:r>
          </a:p>
          <a:p>
            <a:endParaRPr lang="ru-RU" dirty="0" smtClean="0"/>
          </a:p>
          <a:p>
            <a:r>
              <a:rPr lang="ru-RU" dirty="0" smtClean="0"/>
              <a:t>Как печатает 3</a:t>
            </a:r>
            <a:r>
              <a:rPr lang="en-US" dirty="0" smtClean="0"/>
              <a:t>D</a:t>
            </a:r>
            <a:r>
              <a:rPr lang="ru-RU" dirty="0" smtClean="0"/>
              <a:t>-принтер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Заправка пластиком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Прежде чем заправить пластик в 3</a:t>
            </a:r>
            <a:r>
              <a:rPr lang="en-US" dirty="0" smtClean="0"/>
              <a:t>D</a:t>
            </a:r>
            <a:r>
              <a:rPr lang="ru-RU" dirty="0" smtClean="0"/>
              <a:t>-принтер, необходимо перевести 3</a:t>
            </a:r>
            <a:r>
              <a:rPr lang="en-US" dirty="0" smtClean="0"/>
              <a:t>D</a:t>
            </a:r>
            <a:r>
              <a:rPr lang="ru-RU" dirty="0" smtClean="0"/>
              <a:t>-принтер в рабочее состояние, нагреть экструдер. Затем, в зависимости от конструкционных особенностей, нить заправляется непосредственно в механизм. Или сначала в пластиковую трубку, предварительно снятую с механизма подачи, а затем уже в механизм. Чтобы нить легко вошла и закрепилась, ослабить прижимной механизм, надавив на него.</a:t>
            </a:r>
          </a:p>
          <a:p>
            <a:r>
              <a:rPr lang="ru-RU" dirty="0" smtClean="0"/>
              <a:t>Нить вставляется с усилием, чтобы её расплав появился в экструдере. Как только это произойдет, процедура окончена. Прижимной механизм приводится в готовность, если есть трубка подачи, она устанавливается на место.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Принтер готов к работе.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прототипа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не будем рассматривать на этом занятии изготовление 3</a:t>
            </a:r>
            <a:r>
              <a:rPr lang="en-US" dirty="0" smtClean="0"/>
              <a:t>D </a:t>
            </a:r>
            <a:r>
              <a:rPr lang="ru-RU" dirty="0" smtClean="0"/>
              <a:t>модели в программе с нуля.</a:t>
            </a:r>
          </a:p>
          <a:p>
            <a:r>
              <a:rPr lang="ru-RU" dirty="0" smtClean="0"/>
              <a:t>Перейдем сразу к программе – </a:t>
            </a:r>
            <a:r>
              <a:rPr lang="ru-RU" dirty="0" err="1" smtClean="0"/>
              <a:t>слайсеру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нужные параметры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46156" cy="48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Нарезаем на слои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Сохраняем на </a:t>
            </a:r>
            <a:r>
              <a:rPr lang="ru-RU" dirty="0" err="1" smtClean="0"/>
              <a:t>флеш-накопитель</a:t>
            </a:r>
            <a:r>
              <a:rPr lang="ru-RU" dirty="0" smtClean="0"/>
              <a:t> в формате </a:t>
            </a:r>
            <a:r>
              <a:rPr lang="en-US" dirty="0" smtClean="0"/>
              <a:t>G-code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принтера и печать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Разогреваем сопло до 200 градусов</a:t>
            </a:r>
            <a:endParaRPr lang="ru-RU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Вставляем пластик в 3</a:t>
            </a:r>
            <a:r>
              <a:rPr lang="en-US" dirty="0" smtClean="0"/>
              <a:t>D-</a:t>
            </a:r>
            <a:r>
              <a:rPr lang="ru-RU" dirty="0" smtClean="0"/>
              <a:t>принтер</a:t>
            </a:r>
            <a:endParaRPr lang="ru-RU" dirty="0"/>
          </a:p>
        </p:txBody>
      </p:sp>
      <p:pic>
        <p:nvPicPr>
          <p:cNvPr id="1026" name="Picture 2" descr="C:\Users\1\Desktop\Новая папка\IMG20241210013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какой файл будем печатать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572613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Используем специальный клей для лучшего прилипания нашей модели к столу</a:t>
            </a:r>
            <a:endParaRPr lang="ru-RU" dirty="0"/>
          </a:p>
        </p:txBody>
      </p:sp>
      <p:pic>
        <p:nvPicPr>
          <p:cNvPr id="4098" name="Picture 2" descr="C:\Users\1\Desktop\Новая папка\IMG20241210002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Начинаем печать, изредка наблюдая за процессом</a:t>
            </a:r>
            <a:endParaRPr lang="ru-RU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Оптимальная настройка 3D принтера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Для получения качественного прототипа с помощью 3D печати необходимо правильно настроить 3D принтер. От правильных настроек зависят точность, скорость и качество печати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Принтер закончил печать.</a:t>
            </a:r>
            <a:br>
              <a:rPr lang="ru-RU" dirty="0" smtClean="0"/>
            </a:br>
            <a:r>
              <a:rPr lang="ru-RU" dirty="0" smtClean="0"/>
              <a:t>Снимаем прототип со стола и обрабатываем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15" y="1785938"/>
            <a:ext cx="3255169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915" y="1785938"/>
            <a:ext cx="3255169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Калибровка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началом печати важно правильно откалибровать 3D принтер. Это позволит установить правильное расстояние между печатной поверхностью и соплом, а также правильно настроить подачу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температуры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Оптимальная температура печати зависит от используемого материала. Каждый материал имеет свои рекомендации по температуре плавления и экструзии.</a:t>
            </a:r>
            <a:br>
              <a:rPr lang="ru-RU" dirty="0" smtClean="0"/>
            </a:br>
            <a:r>
              <a:rPr lang="ru-RU" dirty="0" smtClean="0"/>
              <a:t>Подберите оптимальную температуру, исходя из рекомендаций производителя материала. Если печать получается неровной или наоборот, существует проблема с слишком высокой температурой, настройте температуру печати вручную.</a:t>
            </a:r>
            <a:br>
              <a:rPr lang="ru-RU" dirty="0" smtClean="0"/>
            </a:br>
            <a:r>
              <a:rPr lang="ru-RU" dirty="0" smtClean="0"/>
              <a:t>Важно: не забывайте включить принтер в хорошо проветриваемой комнате, чтобы избежать попадания токсичных испарений в организм.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скорости печати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Контроль скорости печати</a:t>
            </a:r>
            <a:br>
              <a:rPr lang="ru-RU" dirty="0" smtClean="0"/>
            </a:br>
            <a:r>
              <a:rPr lang="ru-RU" dirty="0" smtClean="0"/>
              <a:t>Скорость печати также влияет на качество и точность прототипа. Если печатный объект становится неровным или возникают другие проблемы с качеством печати, попробуйте уменьшить скорость печати.</a:t>
            </a:r>
            <a:br>
              <a:rPr lang="ru-RU" dirty="0" smtClean="0"/>
            </a:br>
            <a:r>
              <a:rPr lang="ru-RU" dirty="0" smtClean="0"/>
              <a:t>Замедление скорости позволяет принтеру более точно располагать материал, что в свою очередь ведет к улучшению качества печати.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dirty="0" smtClean="0"/>
              <a:t>Выбор пластика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6300" b="1" dirty="0" smtClean="0"/>
              <a:t>PLA</a:t>
            </a:r>
          </a:p>
          <a:p>
            <a:pPr algn="ctr">
              <a:buNone/>
            </a:pPr>
            <a:endParaRPr lang="ru-RU" b="1" dirty="0" smtClean="0"/>
          </a:p>
          <a:p>
            <a:r>
              <a:rPr lang="ru-RU" dirty="0" smtClean="0"/>
              <a:t>PLA (</a:t>
            </a:r>
            <a:r>
              <a:rPr lang="ru-RU" dirty="0" err="1" smtClean="0"/>
              <a:t>полилактид</a:t>
            </a:r>
            <a:r>
              <a:rPr lang="ru-RU" dirty="0" smtClean="0"/>
              <a:t>) – это самый популярный и доступный пластик для 3D принтера. PLA изготавливают из сахарного тростника, кукурузы или другого натурального сырья. Поэтому он считается нетоксичным, </a:t>
            </a:r>
            <a:r>
              <a:rPr lang="ru-RU" dirty="0" err="1" smtClean="0"/>
              <a:t>биоразлагаемым</a:t>
            </a:r>
            <a:r>
              <a:rPr lang="ru-RU" dirty="0" smtClean="0"/>
              <a:t> материалом. </a:t>
            </a:r>
          </a:p>
          <a:p>
            <a:r>
              <a:rPr lang="ru-RU" dirty="0" smtClean="0"/>
              <a:t>Температура экструдера - 190-220 градусов. Подогрев стола не нужен, но если стол у принтера с "грелкой" для лучшего прилипания, можно разогреть его до 50-60 градусов. С PLA очень просто работать.  Единственное требование - это обдув модели. Усадка у этого материала практически отсутствует. При печати он практически не имеет запаха, а если и пахнет, то запах напоминает жженую карамель.</a:t>
            </a:r>
          </a:p>
          <a:p>
            <a:r>
              <a:rPr lang="ru-RU" dirty="0" smtClean="0"/>
              <a:t>PLA отлично подойдет для изготовления габаритных или составных моделей. Например декоративные предметы интерьера, макетирование, корпуса для электроники и т.д.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Плюсы и минусы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3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377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Плюсы: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Не дает усадки. Благодаря этому можно легко изготавливать сборные или огромные модели без изменения размеров.</a:t>
                      </a:r>
                    </a:p>
                    <a:p>
                      <a:r>
                        <a:rPr lang="ru-RU" dirty="0" smtClean="0"/>
                        <a:t>Нет специфических требований к 3D принтеру. Подойдет любой исправный 3D принтер. PLA не нужен подогреваемый стол или закрытый корпус.</a:t>
                      </a:r>
                    </a:p>
                    <a:p>
                      <a:r>
                        <a:rPr lang="ru-RU" dirty="0" smtClean="0"/>
                        <a:t>Нетоксичен. Благодаря этому во время печати не пахнет или имеет еле уловимый аромат жженой карамели.</a:t>
                      </a:r>
                    </a:p>
                    <a:p>
                      <a:r>
                        <a:rPr lang="ru-RU" dirty="0" smtClean="0"/>
                        <a:t>Разнообразная палитра цветов.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Минусы: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PLA плохо шлифуется и механически обрабатывается.</a:t>
                      </a:r>
                    </a:p>
                    <a:p>
                      <a:r>
                        <a:rPr lang="ru-RU" dirty="0" smtClean="0"/>
                        <a:t>Начинает деформироваться уже при небольшом нагреве (около 50 градусов).</a:t>
                      </a:r>
                    </a:p>
                    <a:p>
                      <a:r>
                        <a:rPr lang="ru-RU" dirty="0" smtClean="0"/>
                        <a:t>Хрупкость. По сравнению с другими материалами, PLA очень хрупкий и легко ломается.</a:t>
                      </a:r>
                    </a:p>
                    <a:p>
                      <a:r>
                        <a:rPr lang="ru-RU" dirty="0" smtClean="0"/>
                        <a:t>Разрушается под воздействием ультрафиолета. В труху он конечно не развалится, но может стать более хрупким и выцвести.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ABS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2689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ABS (</a:t>
            </a:r>
            <a:r>
              <a:rPr lang="ru-RU" dirty="0" err="1" smtClean="0"/>
              <a:t>акрилонитрилбутадиенстирол</a:t>
            </a:r>
            <a:r>
              <a:rPr lang="ru-RU" dirty="0" smtClean="0"/>
              <a:t>) – это второй по популярности пластик для 3D печати, благодаря своим свойствам, доступности и небольшой цене.</a:t>
            </a:r>
          </a:p>
          <a:p>
            <a:r>
              <a:rPr lang="ru-RU" dirty="0" smtClean="0"/>
              <a:t>Температура экструдера - 220-240 градусов. Температура стола 80-100 градусов. Для печати необходим подогреваемый стол у принтера. Желательно наличие закрытой камеры, потому что ABS «не любит» сквозняки.  Из-за резкого перепада температур он может «отклеиться» от стола или треснуть по слоям. ABS при печати может неприятно пахнуть поэтому рекомендуется использовать принтер с закрытой камерой и фильтрами или печатать в хорошо проветриваемом помещении.</a:t>
            </a:r>
          </a:p>
          <a:p>
            <a:r>
              <a:rPr lang="ru-RU" dirty="0" smtClean="0"/>
              <a:t>ABS – можно считать инженерным пластиком.</a:t>
            </a:r>
          </a:p>
          <a:p>
            <a:r>
              <a:rPr lang="ru-RU" dirty="0" smtClean="0"/>
              <a:t> Он подойдет для изготовления несложных функциональных изделий.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1067</Words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Труд (технология) 8 класс  Настройка 3D-принтера и печать прототипа </vt:lpstr>
      <vt:lpstr>Сегодня мы с вами узнаем:</vt:lpstr>
      <vt:lpstr>Оптимальная настройка 3D принтера</vt:lpstr>
      <vt:lpstr>Калибровка</vt:lpstr>
      <vt:lpstr>Настройка температуры</vt:lpstr>
      <vt:lpstr>Контроль скорости печати</vt:lpstr>
      <vt:lpstr>Выбор пластика</vt:lpstr>
      <vt:lpstr>Плюсы и минусы</vt:lpstr>
      <vt:lpstr>ABS </vt:lpstr>
      <vt:lpstr>Плюсы и минусы</vt:lpstr>
      <vt:lpstr>PETG</vt:lpstr>
      <vt:lpstr>Плюсы и минусы</vt:lpstr>
      <vt:lpstr>Программа-слайсер</vt:lpstr>
      <vt:lpstr>Слайд 14</vt:lpstr>
      <vt:lpstr>Ultimaker Cura</vt:lpstr>
      <vt:lpstr>Simplify3D</vt:lpstr>
      <vt:lpstr>PrusaSlicer</vt:lpstr>
      <vt:lpstr>Как печатает 3D-принтер</vt:lpstr>
      <vt:lpstr>Подготовка Настройка стола</vt:lpstr>
      <vt:lpstr>Заправка пластиком</vt:lpstr>
      <vt:lpstr>Подготовка прототипа</vt:lpstr>
      <vt:lpstr>Выбираем нужные параметры</vt:lpstr>
      <vt:lpstr>Нарезаем на слои</vt:lpstr>
      <vt:lpstr>Сохраняем на флеш-накопитель в формате G-code</vt:lpstr>
      <vt:lpstr>Подготовка принтера и печать </vt:lpstr>
      <vt:lpstr>Вставляем пластик в 3D-принтер</vt:lpstr>
      <vt:lpstr>Выбираем какой файл будем печатать</vt:lpstr>
      <vt:lpstr>Используем специальный клей для лучшего прилипания нашей модели к столу</vt:lpstr>
      <vt:lpstr>Начинаем печать, изредка наблюдая за процессом</vt:lpstr>
      <vt:lpstr>Принтер закончил печать. Снимаем прототип со стола и обрабатываем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3D-принтера и печать прототипа. </dc:title>
  <dc:creator>Чакмин П.П.</dc:creator>
  <cp:lastModifiedBy>1</cp:lastModifiedBy>
  <cp:revision>3</cp:revision>
  <dcterms:created xsi:type="dcterms:W3CDTF">2024-12-09T21:22:30Z</dcterms:created>
  <dcterms:modified xsi:type="dcterms:W3CDTF">2025-04-27T18:22:28Z</dcterms:modified>
</cp:coreProperties>
</file>