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71" r:id="rId2"/>
    <p:sldId id="256" r:id="rId3"/>
    <p:sldId id="257" r:id="rId4"/>
    <p:sldId id="258" r:id="rId5"/>
    <p:sldId id="272" r:id="rId6"/>
    <p:sldId id="273" r:id="rId7"/>
    <p:sldId id="259" r:id="rId8"/>
    <p:sldId id="260" r:id="rId9"/>
    <p:sldId id="261" r:id="rId10"/>
    <p:sldId id="262" r:id="rId11"/>
    <p:sldId id="274" r:id="rId12"/>
    <p:sldId id="263" r:id="rId13"/>
    <p:sldId id="275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43228-887D-4527-97D3-C06F1BE22E4F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76A75-2146-4A43-AAEB-DCF7E2A19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6A75-2146-4A43-AAEB-DCF7E2A19CF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344CDA-3479-4EDD-98F6-B635A7D60B39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A482BC-4212-4FB0-9BB7-D29620F7A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44CDA-3479-4EDD-98F6-B635A7D60B39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A482BC-4212-4FB0-9BB7-D29620F7A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44CDA-3479-4EDD-98F6-B635A7D60B39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A482BC-4212-4FB0-9BB7-D29620F7A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44CDA-3479-4EDD-98F6-B635A7D60B39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A482BC-4212-4FB0-9BB7-D29620F7A3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44CDA-3479-4EDD-98F6-B635A7D60B39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A482BC-4212-4FB0-9BB7-D29620F7A3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44CDA-3479-4EDD-98F6-B635A7D60B39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A482BC-4212-4FB0-9BB7-D29620F7A3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44CDA-3479-4EDD-98F6-B635A7D60B39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A482BC-4212-4FB0-9BB7-D29620F7A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44CDA-3479-4EDD-98F6-B635A7D60B39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A482BC-4212-4FB0-9BB7-D29620F7A3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44CDA-3479-4EDD-98F6-B635A7D60B39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A482BC-4212-4FB0-9BB7-D29620F7A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344CDA-3479-4EDD-98F6-B635A7D60B39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A482BC-4212-4FB0-9BB7-D29620F7A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344CDA-3479-4EDD-98F6-B635A7D60B39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A482BC-4212-4FB0-9BB7-D29620F7A3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344CDA-3479-4EDD-98F6-B635A7D60B39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A482BC-4212-4FB0-9BB7-D29620F7A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70080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Профессия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«социальный педагог»</a:t>
            </a:r>
          </a:p>
          <a:p>
            <a:pPr algn="ctr"/>
            <a:r>
              <a:rPr lang="ru-RU" sz="2800" dirty="0" smtClean="0"/>
              <a:t> </a:t>
            </a:r>
            <a:endParaRPr lang="ru-RU" sz="4800" dirty="0"/>
          </a:p>
        </p:txBody>
      </p:sp>
      <p:pic>
        <p:nvPicPr>
          <p:cNvPr id="3076" name="Picture 4" descr="https://catherineasquithgallery.com/uploads/posts/2021-03/1614599973_4-p-shkola-na-belom-fon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58015"/>
            <a:ext cx="4355975" cy="37999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60032" y="4149080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Коротченко С.В.,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28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Западнодвинская СОШ №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6911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Особое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внимание требуется от социального педагога к детям, исключённым из школы. </a:t>
            </a:r>
          </a:p>
        </p:txBody>
      </p:sp>
      <p:pic>
        <p:nvPicPr>
          <p:cNvPr id="12290" name="Picture 2" descr="https://web-3.ru/data/articles/1714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268760"/>
            <a:ext cx="4992576" cy="4160480"/>
          </a:xfrm>
          <a:prstGeom prst="rect">
            <a:avLst/>
          </a:prstGeom>
          <a:noFill/>
        </p:spPr>
      </p:pic>
    </p:spTree>
  </p:cSld>
  <p:clrMapOvr>
    <a:masterClrMapping/>
  </p:clrMapOvr>
  <p:transition advTm="5382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Он помогает устроить их в другую школу, помочь освоиться в новом коллективе.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s://www.multiplication.com/sites/default/files/images/blog-images/Jen/bigstock-magic-af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172" y="1340768"/>
            <a:ext cx="6408300" cy="4088496"/>
          </a:xfrm>
          <a:prstGeom prst="rect">
            <a:avLst/>
          </a:prstGeom>
          <a:noFill/>
        </p:spPr>
      </p:pic>
    </p:spTree>
  </p:cSld>
  <p:clrMapOvr>
    <a:masterClrMapping/>
  </p:clrMapOvr>
  <p:transition advTm="4852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Социальный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педагог выявляет детей-школьников, которые незаконно заняты на работе в учебное время, решает вопрос об их учёбе, проверяет, выполняются ли правовые нормы детского труда. А уж этот вопрос стоит очень остро в современных условиях, и эта проблема сегодня актуальна.</a:t>
            </a:r>
          </a:p>
        </p:txBody>
      </p:sp>
      <p:pic>
        <p:nvPicPr>
          <p:cNvPr id="11266" name="Picture 2" descr="https://everestdainik.com/wp-content/uploads/2017/10/child-lab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857496"/>
            <a:ext cx="4002639" cy="4000504"/>
          </a:xfrm>
          <a:prstGeom prst="rect">
            <a:avLst/>
          </a:prstGeom>
          <a:noFill/>
        </p:spPr>
      </p:pic>
    </p:spTree>
  </p:cSld>
  <p:clrMapOvr>
    <a:masterClrMapping/>
  </p:clrMapOvr>
  <p:transition advTm="13899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Он следит за детьми-школьниками: все ли нуждающиеся посещают реабилитационные центры, помогает им, контролирует получение всех социальных привилегий многодетными семьями: бесплатные «школьные» завтраки, приобретение одежды, транспортные расходы.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0" name="Picture 4" descr="https://rec.admtyumen.ru/files/upload/ORG/CITTO/%D0%9B%D1%8C%D0%B3%D0%BE%D1%82%D0%BD%D0%BE%D0%B5%20%D0%BF%D0%B8%D1%82%D0%B0%D0%BD%D0%B8%D0%B5%20%D0%B4%D0%B5%D1%82%D0%B5%D0%B9%20%D0%B2%20%D1%88%D0%BA%D0%BE%D0%BB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19349"/>
            <a:ext cx="6096000" cy="4438651"/>
          </a:xfrm>
          <a:prstGeom prst="rect">
            <a:avLst/>
          </a:prstGeom>
          <a:noFill/>
        </p:spPr>
      </p:pic>
    </p:spTree>
  </p:cSld>
  <p:clrMapOvr>
    <a:masterClrMapping/>
  </p:clrMapOvr>
  <p:transition advTm="11108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35292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Социальный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педагог изучает интересы детей, проблемы семейных отношений с различным укладом:</a:t>
            </a: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· Изучает семью;</a:t>
            </a: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· Помогает семьям в кризисных ситуациях;</a:t>
            </a: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· Помогает в оздоровлении среды;</a:t>
            </a: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· Помогает в улучшении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психологической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обстановки и педагогической культуры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среды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· Защищает интересы ребёнка;</a:t>
            </a: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· Налаживает контакты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42" name="Picture 2" descr="https://orenschool33.ucoz.net/method_cab/soc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528" y="2554318"/>
            <a:ext cx="4248472" cy="4303682"/>
          </a:xfrm>
          <a:prstGeom prst="rect">
            <a:avLst/>
          </a:prstGeom>
          <a:noFill/>
        </p:spPr>
      </p:pic>
    </p:spTree>
  </p:cSld>
  <p:clrMapOvr>
    <a:masterClrMapping/>
  </p:clrMapOvr>
  <p:transition advTm="14789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 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решения всех вышеописанных задач социальный педагог изучает ребёнка, его состояние, уровень кризиса, планирует пути его преодоления. В этом одна из главнейших задач социального педагога. Поддержать ребенка в трудную минуту - дело не легкое. </a:t>
            </a:r>
          </a:p>
        </p:txBody>
      </p:sp>
      <p:pic>
        <p:nvPicPr>
          <p:cNvPr id="9218" name="Picture 2" descr="https://avatars.mds.yandex.net/i?id=981f6f050c3c353eaddf91156b578a2a-549951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855" y="3143248"/>
            <a:ext cx="4471145" cy="3350742"/>
          </a:xfrm>
          <a:prstGeom prst="rect">
            <a:avLst/>
          </a:prstGeom>
          <a:noFill/>
        </p:spPr>
      </p:pic>
    </p:spTree>
  </p:cSld>
  <p:clrMapOvr>
    <a:masterClrMapping/>
  </p:clrMapOvr>
  <p:transition advTm="13041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0688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+mj-lt"/>
              </a:rPr>
              <a:t> </a:t>
            </a:r>
            <a:endParaRPr lang="ru-RU" sz="4400" b="1" i="1" dirty="0">
              <a:latin typeface="+mj-lt"/>
            </a:endParaRPr>
          </a:p>
        </p:txBody>
      </p:sp>
      <p:pic>
        <p:nvPicPr>
          <p:cNvPr id="28676" name="Picture 4" descr="https://avatars.mds.yandex.net/i?id=7b284215e69f0b4ac9f378cca5f1ed47-4161437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18605"/>
            <a:ext cx="6048672" cy="44393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3265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 Социальный педагог — это специалист по социально-педагогической работе с детьми и родителями, подростками, молодёжными группами и объединениями, взрослым населением в условиях образовательных и специализированных учреждений, по месту жительства.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8361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оциальный педагог 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работает с неблагополучными семьями, отстающими учениками, создаёт детские объединения для проведения свободного времени, привлекает к этому родителей.</a:t>
            </a:r>
          </a:p>
        </p:txBody>
      </p:sp>
      <p:pic>
        <p:nvPicPr>
          <p:cNvPr id="17414" name="Picture 6" descr="https://www.pinclipart.com/picdir/big/569-5695998_parent-teacher-conference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343270"/>
            <a:ext cx="4464496" cy="4514730"/>
          </a:xfrm>
          <a:prstGeom prst="rect">
            <a:avLst/>
          </a:prstGeom>
          <a:noFill/>
        </p:spPr>
      </p:pic>
    </p:spTree>
  </p:cSld>
  <p:clrMapOvr>
    <a:masterClrMapping/>
  </p:clrMapOvr>
  <p:transition advTm="10874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     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Социальный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педагог выявляет нуждающихся в социальной помощи детей. Это неуспевающие дети, которые в силу своих способностей не могут усвоить школьного курса. Это дети,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которые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переживают стрессы или в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коллективе 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сверстников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в школе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в семье. 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https://avatars.mds.yandex.net/get-zen_doc/1887828/pub_5cabbf0c71871700afcba439_5cb05176696f5600b30f7bd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5724128" cy="3218362"/>
          </a:xfrm>
          <a:prstGeom prst="rect">
            <a:avLst/>
          </a:prstGeom>
          <a:noFill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357430"/>
            <a:ext cx="3275856" cy="409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17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2400" i="1" dirty="0" smtClean="0"/>
              <a:t>Это дети больные, с теми или иными недостатками, школьники, которые приобщались к наркотикам или алкоголю. Чаще всего они состоят на учёте в комиссии по делам несовершеннолетних.</a:t>
            </a:r>
            <a:endParaRPr lang="ru-RU" sz="2400" i="1" dirty="0"/>
          </a:p>
        </p:txBody>
      </p:sp>
      <p:pic>
        <p:nvPicPr>
          <p:cNvPr id="3" name="Picture 2" descr="https://ds04.infourok.ru/uploads/ex/0def/000da27e-866dbafc/hello_html_428526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448" y="1857364"/>
            <a:ext cx="4968552" cy="4894025"/>
          </a:xfrm>
          <a:prstGeom prst="rect">
            <a:avLst/>
          </a:prstGeom>
          <a:noFill/>
        </p:spPr>
      </p:pic>
    </p:spTree>
  </p:cSld>
  <p:clrMapOvr>
    <a:masterClrMapping/>
  </p:clrMapOvr>
  <p:transition advTm="8642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4702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А также это дети одарённые.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https://ds05.infourok.ru/uploads/ex/0ecd/0013f874-882e3cec/hello_html_m56ece6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927" y="1285860"/>
            <a:ext cx="6993073" cy="4931371"/>
          </a:xfrm>
          <a:prstGeom prst="rect">
            <a:avLst/>
          </a:prstGeom>
          <a:noFill/>
        </p:spPr>
      </p:pic>
    </p:spTree>
  </p:cSld>
  <p:clrMapOvr>
    <a:masterClrMapping/>
  </p:clrMapOvr>
  <p:transition advTm="362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Иногда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помощь этим детям может состоять только в том, чтобы разобраться в их отношениях с окружающими. В другом случае – научить контролировать свои поступки, быть в себе уверенным. Но в том и другом случаях от социального педагога требуются чуткость и сердечность.</a:t>
            </a:r>
          </a:p>
        </p:txBody>
      </p:sp>
      <p:pic>
        <p:nvPicPr>
          <p:cNvPr id="15362" name="Picture 2" descr="https://catherineasquithgallery.com/uploads/posts/2021-03/1614582439_39-p-detskii-sad-na-belom-fone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9513" y="2857496"/>
            <a:ext cx="5774487" cy="3357586"/>
          </a:xfrm>
          <a:prstGeom prst="rect">
            <a:avLst/>
          </a:prstGeom>
          <a:noFill/>
        </p:spPr>
      </p:pic>
    </p:spTree>
  </p:cSld>
  <p:clrMapOvr>
    <a:masterClrMapping/>
  </p:clrMapOvr>
  <p:transition advTm="11185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Сегодня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актуальна нехватка различных секций и клубов, разнообразных трудовых, туристических и краеведческих отрядов. То есть в настоящее время мало занято в организационном плане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внеучебное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время школьника. Социальный педагог становится организатором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внеучебного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времени школьника,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объединяясь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своей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воспитательной работе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родителями.</a:t>
            </a:r>
          </a:p>
        </p:txBody>
      </p:sp>
      <p:pic>
        <p:nvPicPr>
          <p:cNvPr id="14338" name="Picture 2" descr="https://avatars.mds.yandex.net/get-zen_doc/3680683/pub_5ff4a652d1a90641ca229c66_5ff4a999d1a90641ca27f8a6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8002"/>
            <a:ext cx="5292081" cy="3529998"/>
          </a:xfrm>
          <a:prstGeom prst="rect">
            <a:avLst/>
          </a:prstGeom>
          <a:noFill/>
        </p:spPr>
      </p:pic>
    </p:spTree>
  </p:cSld>
  <p:clrMapOvr>
    <a:masterClrMapping/>
  </p:clrMapOvr>
  <p:transition advTm="13416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000" i="1" dirty="0" smtClean="0"/>
              <a:t>Социальный </a:t>
            </a:r>
            <a:r>
              <a:rPr lang="ru-RU" sz="2000" i="1" dirty="0"/>
              <a:t>педагог координирует работу педагогического коллектива с трудными детьми, семьями, с окружающей социальной микросредой и общественностью микрорайона, что также немаловажно сегодня. Он периодически информирует педагогический коллектив школы о психологическом климате в классах, о каждом трудном ученике и об оказании ему помощи. Играет главную роль в подготовке и составлении плана социальной работы школы.</a:t>
            </a:r>
          </a:p>
        </p:txBody>
      </p:sp>
      <p:sp>
        <p:nvSpPr>
          <p:cNvPr id="13314" name="AutoShape 2" descr="https://media.baamboozle.com/uploads/images/91540/1599293532_746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media.baamboozle.com/uploads/images/91540/1599293532_746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media.baamboozle.com/uploads/images/91540/1599293532_746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media.baamboozle.com/uploads/images/91540/1599293532_746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s://media.baamboozle.com/uploads/images/91540/1599293532_746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4" name="Picture 12" descr="https://www.clipartmax.com/png/full/142-1429705_%D0%BA%D0%BB%D0%B0%D1%81%D1%81-teaching-in-class-carto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2468725"/>
            <a:ext cx="5256583" cy="4389274"/>
          </a:xfrm>
          <a:prstGeom prst="rect">
            <a:avLst/>
          </a:prstGeom>
          <a:noFill/>
        </p:spPr>
      </p:pic>
    </p:spTree>
  </p:cSld>
  <p:clrMapOvr>
    <a:masterClrMapping/>
  </p:clrMapOvr>
  <p:transition advTm="18704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191</TotalTime>
  <Words>486</Words>
  <Application>Microsoft Office PowerPoint</Application>
  <PresentationFormat>Экран (4:3)</PresentationFormat>
  <Paragraphs>30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1</cp:lastModifiedBy>
  <cp:revision>29</cp:revision>
  <dcterms:created xsi:type="dcterms:W3CDTF">2022-04-26T14:31:06Z</dcterms:created>
  <dcterms:modified xsi:type="dcterms:W3CDTF">2026-03-24T19:25:54Z</dcterms:modified>
</cp:coreProperties>
</file>