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66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714356"/>
            <a:ext cx="8286808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В какой среде </a:t>
            </a:r>
            <a:br>
              <a:rPr lang="ru-RU" sz="3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действует исполнитель Робот?</a:t>
            </a:r>
          </a:p>
          <a:p>
            <a:endParaRPr lang="ru-RU" sz="3600" b="1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Какие команды составляют систему команд исполнителя (СКИ)?</a:t>
            </a:r>
          </a:p>
          <a:p>
            <a:pPr>
              <a:buFont typeface="Arial" pitchFamily="34" charset="0"/>
              <a:buChar char="•"/>
            </a:pPr>
            <a:endParaRPr lang="ru-RU" sz="3600" b="1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При каком условии исполнитель отказывается выполнять команды?</a:t>
            </a:r>
            <a:endParaRPr lang="ru-RU" sz="3600" b="1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Font typeface="Arial" pitchFamily="34" charset="0"/>
              <a:buChar char="•"/>
            </a:pPr>
            <a:endParaRPr lang="ru-RU" sz="2400" b="1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User\Рабочий стол\урок\12821_zps7f4e302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285992"/>
            <a:ext cx="2643206" cy="2643206"/>
          </a:xfrm>
          <a:prstGeom prst="rect">
            <a:avLst/>
          </a:prstGeom>
          <a:noFill/>
        </p:spPr>
      </p:pic>
      <p:sp>
        <p:nvSpPr>
          <p:cNvPr id="14" name="Овальная выноска 13"/>
          <p:cNvSpPr/>
          <p:nvPr/>
        </p:nvSpPr>
        <p:spPr>
          <a:xfrm>
            <a:off x="3143240" y="4429132"/>
            <a:ext cx="4572032" cy="2000264"/>
          </a:xfrm>
          <a:prstGeom prst="wedgeEllipseCallout">
            <a:avLst>
              <a:gd name="adj1" fmla="val -69549"/>
              <a:gd name="adj2" fmla="val 40444"/>
            </a:avLst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вальная выноска 12"/>
          <p:cNvSpPr/>
          <p:nvPr/>
        </p:nvSpPr>
        <p:spPr>
          <a:xfrm>
            <a:off x="3714744" y="2428868"/>
            <a:ext cx="5214974" cy="1643074"/>
          </a:xfrm>
          <a:prstGeom prst="wedgeEllipseCallout">
            <a:avLst>
              <a:gd name="adj1" fmla="val -53954"/>
              <a:gd name="adj2" fmla="val 37765"/>
            </a:avLst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C:\Documents and Settings\User\Рабочий стол\урок\feGxqO12zw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5" y="285729"/>
            <a:ext cx="2166108" cy="2071702"/>
          </a:xfrm>
          <a:prstGeom prst="rect">
            <a:avLst/>
          </a:prstGeom>
          <a:noFill/>
        </p:spPr>
      </p:pic>
      <p:sp>
        <p:nvSpPr>
          <p:cNvPr id="12" name="Овальная выноска 11"/>
          <p:cNvSpPr/>
          <p:nvPr/>
        </p:nvSpPr>
        <p:spPr>
          <a:xfrm>
            <a:off x="2928926" y="142852"/>
            <a:ext cx="6072230" cy="1571636"/>
          </a:xfrm>
          <a:prstGeom prst="wedgeEllipseCallout">
            <a:avLst>
              <a:gd name="adj1" fmla="val -60779"/>
              <a:gd name="adj2" fmla="val 68377"/>
            </a:avLst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8" name="Picture 4" descr="C:\Documents and Settings\User\Рабочий стол\урок\Green_00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500570"/>
            <a:ext cx="2214578" cy="2214578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3500430" y="4643446"/>
            <a:ext cx="378615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342900" algn="l"/>
              </a:tabLst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F66F"/>
                </a:solidFill>
                <a:effectLst/>
                <a:latin typeface="Arial" pitchFamily="34" charset="0"/>
                <a:ea typeface="Times New Roman" pitchFamily="18" charset="0"/>
              </a:rPr>
              <a:t>Я усвоил(а) материал частично, многие вопросы требуют дополнительной работы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00F66F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00430" y="285728"/>
            <a:ext cx="4857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</a:rPr>
              <a:t>Я получил(а)  прочные знания и усвоил(а) материал 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71934" y="2643182"/>
            <a:ext cx="457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>Я усвоил(а) материал, но есть над чем поработать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Words>33</Words>
  <PresentationFormat>Экран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7</cp:revision>
  <dcterms:modified xsi:type="dcterms:W3CDTF">2014-04-22T18:18:49Z</dcterms:modified>
</cp:coreProperties>
</file>